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2" r:id="rId2"/>
    <p:sldId id="257" r:id="rId3"/>
    <p:sldId id="258" r:id="rId4"/>
    <p:sldId id="259" r:id="rId5"/>
    <p:sldId id="273" r:id="rId6"/>
    <p:sldId id="268" r:id="rId7"/>
    <p:sldId id="260" r:id="rId8"/>
    <p:sldId id="263" r:id="rId9"/>
    <p:sldId id="269" r:id="rId10"/>
    <p:sldId id="270" r:id="rId11"/>
    <p:sldId id="265" r:id="rId12"/>
    <p:sldId id="271" r:id="rId13"/>
    <p:sldId id="266"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CC8FD4-7CDB-49A2-A265-77C730BAF8FB}">
          <p14:sldIdLst>
            <p14:sldId id="272"/>
            <p14:sldId id="257"/>
            <p14:sldId id="258"/>
            <p14:sldId id="259"/>
            <p14:sldId id="273"/>
            <p14:sldId id="268"/>
            <p14:sldId id="260"/>
            <p14:sldId id="263"/>
            <p14:sldId id="269"/>
            <p14:sldId id="270"/>
            <p14:sldId id="265"/>
            <p14:sldId id="271"/>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p:restoredTop sz="94694"/>
  </p:normalViewPr>
  <p:slideViewPr>
    <p:cSldViewPr snapToObjects="1">
      <p:cViewPr varScale="1">
        <p:scale>
          <a:sx n="126" d="100"/>
          <a:sy n="126" d="100"/>
        </p:scale>
        <p:origin x="27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8AAFDDD-5BC0-3242-BE92-54F4E6BC18CE}" type="datetimeFigureOut">
              <a:rPr lang="en-US" smtClean="0"/>
              <a:t>8/25/2023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E9B82B8-5DEE-C54D-BBB5-BBD5EDD3D3CE}" type="slidenum">
              <a:rPr lang="en-US" smtClean="0"/>
              <a:t>‹#›</a:t>
            </a:fld>
            <a:endParaRPr lang="en-US"/>
          </a:p>
        </p:txBody>
      </p:sp>
    </p:spTree>
    <p:extLst>
      <p:ext uri="{BB962C8B-B14F-4D97-AF65-F5344CB8AC3E}">
        <p14:creationId xmlns:p14="http://schemas.microsoft.com/office/powerpoint/2010/main" val="141153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F53CECF-5888-E842-9342-F336ECEE6BED}"/>
              </a:ext>
            </a:extLst>
          </p:cNvPr>
          <p:cNvSpPr/>
          <p:nvPr userDrawn="1"/>
        </p:nvSpPr>
        <p:spPr>
          <a:xfrm>
            <a:off x="2743200" y="1447800"/>
            <a:ext cx="6705600" cy="3733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3AFE1-31FC-AE4F-A733-C3E0E585D5DF}"/>
              </a:ext>
            </a:extLst>
          </p:cNvPr>
          <p:cNvSpPr>
            <a:spLocks noGrp="1"/>
          </p:cNvSpPr>
          <p:nvPr>
            <p:ph type="ctrTitle" hasCustomPrompt="1"/>
          </p:nvPr>
        </p:nvSpPr>
        <p:spPr>
          <a:xfrm>
            <a:off x="2743200" y="2441190"/>
            <a:ext cx="6705600" cy="1368809"/>
          </a:xfrm>
        </p:spPr>
        <p:txBody>
          <a:bodyPr anchor="b">
            <a:normAutofit/>
          </a:bodyPr>
          <a:lstStyle>
            <a:lvl1pPr algn="ctr">
              <a:defRPr sz="4000" spc="300">
                <a:solidFill>
                  <a:schemeClr val="tx1"/>
                </a:solidFill>
              </a:defRPr>
            </a:lvl1pPr>
          </a:lstStyle>
          <a:p>
            <a:r>
              <a:rPr lang="en-US" dirty="0"/>
              <a:t>LOREM IPSUM </a:t>
            </a:r>
            <a:br>
              <a:rPr lang="en-US" dirty="0"/>
            </a:br>
            <a:r>
              <a:rPr lang="en-US" dirty="0"/>
              <a:t>DOLOR SIT </a:t>
            </a:r>
          </a:p>
        </p:txBody>
      </p:sp>
      <p:sp>
        <p:nvSpPr>
          <p:cNvPr id="3" name="Subtitle 2">
            <a:extLst>
              <a:ext uri="{FF2B5EF4-FFF2-40B4-BE49-F238E27FC236}">
                <a16:creationId xmlns:a16="http://schemas.microsoft.com/office/drawing/2014/main" id="{F5B2177C-C2E3-FC48-B00F-DA080AB315DE}"/>
              </a:ext>
            </a:extLst>
          </p:cNvPr>
          <p:cNvSpPr>
            <a:spLocks noGrp="1"/>
          </p:cNvSpPr>
          <p:nvPr>
            <p:ph type="subTitle" idx="1" hasCustomPrompt="1"/>
          </p:nvPr>
        </p:nvSpPr>
        <p:spPr>
          <a:xfrm>
            <a:off x="2743200" y="4432975"/>
            <a:ext cx="6705600" cy="363167"/>
          </a:xfrm>
        </p:spPr>
        <p:txBody>
          <a:bodyPr>
            <a:noAutofit/>
          </a:bodyPr>
          <a:lstStyle>
            <a:lvl1pPr marL="0" indent="0" algn="ctr">
              <a:lnSpc>
                <a:spcPct val="100000"/>
              </a:lnSpc>
              <a:buNone/>
              <a:defRPr sz="1600" b="1" i="0" spc="3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FIRST NAME LAST NAME</a:t>
            </a:r>
          </a:p>
        </p:txBody>
      </p:sp>
      <p:cxnSp>
        <p:nvCxnSpPr>
          <p:cNvPr id="12" name="Straight Connector 11">
            <a:extLst>
              <a:ext uri="{FF2B5EF4-FFF2-40B4-BE49-F238E27FC236}">
                <a16:creationId xmlns:a16="http://schemas.microsoft.com/office/drawing/2014/main" id="{E8FF9A8D-D974-BC48-9743-CF576D446B5B}"/>
              </a:ext>
            </a:extLst>
          </p:cNvPr>
          <p:cNvCxnSpPr>
            <a:cxnSpLocks/>
          </p:cNvCxnSpPr>
          <p:nvPr userDrawn="1"/>
        </p:nvCxnSpPr>
        <p:spPr>
          <a:xfrm>
            <a:off x="4686300" y="3962400"/>
            <a:ext cx="2743200" cy="0"/>
          </a:xfrm>
          <a:prstGeom prst="line">
            <a:avLst/>
          </a:prstGeom>
          <a:ln w="38100">
            <a:solidFill>
              <a:schemeClr val="accent3"/>
            </a:solidFill>
          </a:ln>
        </p:spPr>
        <p:style>
          <a:lnRef idx="3">
            <a:schemeClr val="accent3"/>
          </a:lnRef>
          <a:fillRef idx="0">
            <a:schemeClr val="accent3"/>
          </a:fillRef>
          <a:effectRef idx="2">
            <a:schemeClr val="accent3"/>
          </a:effectRef>
          <a:fontRef idx="minor">
            <a:schemeClr val="tx1"/>
          </a:fontRef>
        </p:style>
      </p:cxnSp>
      <p:sp>
        <p:nvSpPr>
          <p:cNvPr id="18" name="Text Placeholder 17">
            <a:extLst>
              <a:ext uri="{FF2B5EF4-FFF2-40B4-BE49-F238E27FC236}">
                <a16:creationId xmlns:a16="http://schemas.microsoft.com/office/drawing/2014/main" id="{BA403E20-A8D5-1544-86B4-FEEB5F5B5583}"/>
              </a:ext>
            </a:extLst>
          </p:cNvPr>
          <p:cNvSpPr>
            <a:spLocks noGrp="1"/>
          </p:cNvSpPr>
          <p:nvPr>
            <p:ph type="body" sz="quarter" idx="14" hasCustomPrompt="1"/>
          </p:nvPr>
        </p:nvSpPr>
        <p:spPr>
          <a:xfrm>
            <a:off x="4343400" y="4724400"/>
            <a:ext cx="3505200" cy="228600"/>
          </a:xfrm>
        </p:spPr>
        <p:txBody>
          <a:bodyPr>
            <a:noAutofit/>
          </a:bodyPr>
          <a:lstStyle>
            <a:lvl1pPr marL="0" indent="0" algn="ctr">
              <a:buNone/>
              <a:defRPr sz="1200" b="0" i="0" spc="300">
                <a:latin typeface="Arial" panose="020B0604020202020204" pitchFamily="34" charset="0"/>
                <a:cs typeface="Arial" panose="020B0604020202020204" pitchFamily="34" charset="0"/>
              </a:defRPr>
            </a:lvl1pPr>
          </a:lstStyle>
          <a:p>
            <a:pPr lvl="0"/>
            <a:r>
              <a:rPr lang="en-US" dirty="0"/>
              <a:t>Job Title</a:t>
            </a:r>
          </a:p>
        </p:txBody>
      </p:sp>
      <p:pic>
        <p:nvPicPr>
          <p:cNvPr id="21" name="Picture 20">
            <a:extLst>
              <a:ext uri="{FF2B5EF4-FFF2-40B4-BE49-F238E27FC236}">
                <a16:creationId xmlns:a16="http://schemas.microsoft.com/office/drawing/2014/main" id="{E1622F75-D637-D549-843E-6387A17E3EBA}"/>
              </a:ext>
            </a:extLst>
          </p:cNvPr>
          <p:cNvPicPr>
            <a:picLocks noChangeAspect="1"/>
          </p:cNvPicPr>
          <p:nvPr userDrawn="1"/>
        </p:nvPicPr>
        <p:blipFill>
          <a:blip r:embed="rId3"/>
          <a:stretch>
            <a:fillRect/>
          </a:stretch>
        </p:blipFill>
        <p:spPr>
          <a:xfrm>
            <a:off x="9525000" y="6248400"/>
            <a:ext cx="2238375" cy="286971"/>
          </a:xfrm>
          <a:prstGeom prst="rect">
            <a:avLst/>
          </a:prstGeom>
        </p:spPr>
      </p:pic>
      <p:sp>
        <p:nvSpPr>
          <p:cNvPr id="7" name="Text Placeholder 6">
            <a:extLst>
              <a:ext uri="{FF2B5EF4-FFF2-40B4-BE49-F238E27FC236}">
                <a16:creationId xmlns:a16="http://schemas.microsoft.com/office/drawing/2014/main" id="{8C22930F-DB51-9D46-B87D-4AEEB7F5B994}"/>
              </a:ext>
            </a:extLst>
          </p:cNvPr>
          <p:cNvSpPr>
            <a:spLocks noGrp="1"/>
          </p:cNvSpPr>
          <p:nvPr>
            <p:ph type="body" sz="quarter" idx="15" hasCustomPrompt="1"/>
          </p:nvPr>
        </p:nvSpPr>
        <p:spPr>
          <a:xfrm>
            <a:off x="8153400" y="4876800"/>
            <a:ext cx="1197050" cy="228599"/>
          </a:xfrm>
        </p:spPr>
        <p:txBody>
          <a:bodyPr>
            <a:noAutofit/>
          </a:bodyPr>
          <a:lstStyle>
            <a:lvl1pPr marL="0" indent="0" algn="r">
              <a:buNone/>
              <a:defRPr sz="1200" b="0" i="0">
                <a:latin typeface="Arial" panose="020B0604020202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b="0" i="0" dirty="0">
                <a:latin typeface="Arial" panose="020B0604020202020204" pitchFamily="34" charset="0"/>
                <a:cs typeface="Arial" panose="020B0604020202020204" pitchFamily="34" charset="0"/>
              </a:rPr>
              <a:t>Date</a:t>
            </a:r>
            <a:endParaRPr lang="en-US" dirty="0"/>
          </a:p>
        </p:txBody>
      </p:sp>
      <p:sp>
        <p:nvSpPr>
          <p:cNvPr id="20" name="TextBox 19">
            <a:extLst>
              <a:ext uri="{FF2B5EF4-FFF2-40B4-BE49-F238E27FC236}">
                <a16:creationId xmlns:a16="http://schemas.microsoft.com/office/drawing/2014/main" id="{CC1EAD85-8829-C94F-AAA9-4076CE48B55E}"/>
              </a:ext>
            </a:extLst>
          </p:cNvPr>
          <p:cNvSpPr txBox="1"/>
          <p:nvPr userDrawn="1"/>
        </p:nvSpPr>
        <p:spPr>
          <a:xfrm>
            <a:off x="2743200" y="4114800"/>
            <a:ext cx="6705600" cy="307777"/>
          </a:xfrm>
          <a:prstGeom prst="rect">
            <a:avLst/>
          </a:prstGeom>
          <a:noFill/>
        </p:spPr>
        <p:txBody>
          <a:bodyPr wrap="square" rtlCol="0">
            <a:spAutoFit/>
          </a:bodyPr>
          <a:lstStyle/>
          <a:p>
            <a:pPr algn="ctr"/>
            <a:r>
              <a:rPr lang="en-US" sz="1400" b="0" i="0" spc="300" dirty="0">
                <a:latin typeface="Arial" panose="020B0604020202020204" pitchFamily="34" charset="0"/>
                <a:cs typeface="Arial" panose="020B0604020202020204" pitchFamily="34" charset="0"/>
              </a:rPr>
              <a:t>Presented by:</a:t>
            </a:r>
          </a:p>
        </p:txBody>
      </p:sp>
      <p:sp>
        <p:nvSpPr>
          <p:cNvPr id="23" name="Slide Number Placeholder 5">
            <a:extLst>
              <a:ext uri="{FF2B5EF4-FFF2-40B4-BE49-F238E27FC236}">
                <a16:creationId xmlns:a16="http://schemas.microsoft.com/office/drawing/2014/main" id="{D8499762-12E8-7846-B670-25678FC14C2A}"/>
              </a:ext>
            </a:extLst>
          </p:cNvPr>
          <p:cNvSpPr>
            <a:spLocks noGrp="1"/>
          </p:cNvSpPr>
          <p:nvPr>
            <p:ph type="sldNum" sz="quarter" idx="4"/>
          </p:nvPr>
        </p:nvSpPr>
        <p:spPr>
          <a:xfrm>
            <a:off x="8077200" y="365125"/>
            <a:ext cx="3651199" cy="365125"/>
          </a:xfrm>
          <a:prstGeom prst="rect">
            <a:avLst/>
          </a:prstGeom>
        </p:spPr>
        <p:txBody>
          <a:bodyPr vert="horz" lIns="91440" tIns="45720" rIns="91440" bIns="45720" rtlCol="0" anchor="ctr"/>
          <a:lstStyle>
            <a:lvl1pPr algn="r">
              <a:defRPr sz="1200" b="0" i="0">
                <a:solidFill>
                  <a:schemeClr val="bg1"/>
                </a:solidFill>
                <a:latin typeface="Avenir Next" panose="020B0503020202020204" pitchFamily="34" charset="0"/>
              </a:defRPr>
            </a:lvl1pPr>
          </a:lstStyle>
          <a:p>
            <a:fld id="{2426060B-CBC2-8F42-BAAC-400F70201591}" type="slidenum">
              <a:rPr lang="en-US" smtClean="0"/>
              <a:pPr/>
              <a:t>‹#›</a:t>
            </a:fld>
            <a:endParaRPr lang="en-US" dirty="0"/>
          </a:p>
        </p:txBody>
      </p:sp>
      <p:sp>
        <p:nvSpPr>
          <p:cNvPr id="5" name="Text Placeholder 4">
            <a:extLst>
              <a:ext uri="{FF2B5EF4-FFF2-40B4-BE49-F238E27FC236}">
                <a16:creationId xmlns:a16="http://schemas.microsoft.com/office/drawing/2014/main" id="{7AEF1566-7687-A340-A99F-BC27D983E3FF}"/>
              </a:ext>
            </a:extLst>
          </p:cNvPr>
          <p:cNvSpPr>
            <a:spLocks noGrp="1"/>
          </p:cNvSpPr>
          <p:nvPr>
            <p:ph type="body" sz="quarter" idx="16" hasCustomPrompt="1"/>
          </p:nvPr>
        </p:nvSpPr>
        <p:spPr>
          <a:xfrm>
            <a:off x="2743200" y="1905000"/>
            <a:ext cx="6705600" cy="267242"/>
          </a:xfrm>
        </p:spPr>
        <p:txBody>
          <a:bodyPr>
            <a:noAutofit/>
          </a:bodyPr>
          <a:lstStyle>
            <a:lvl1pPr marL="0" indent="0" algn="ctr">
              <a:buNone/>
              <a:defRPr sz="1600" b="1" spc="300"/>
            </a:lvl1pPr>
          </a:lstStyle>
          <a:p>
            <a:pPr lvl="0"/>
            <a:r>
              <a:rPr lang="en-US" dirty="0"/>
              <a:t>NAME OF GROUP/PERSON</a:t>
            </a:r>
          </a:p>
        </p:txBody>
      </p:sp>
      <p:cxnSp>
        <p:nvCxnSpPr>
          <p:cNvPr id="14" name="Straight Connector 13">
            <a:extLst>
              <a:ext uri="{FF2B5EF4-FFF2-40B4-BE49-F238E27FC236}">
                <a16:creationId xmlns:a16="http://schemas.microsoft.com/office/drawing/2014/main" id="{64835347-C060-854A-90D6-2BAEF449ACD7}"/>
              </a:ext>
            </a:extLst>
          </p:cNvPr>
          <p:cNvCxnSpPr>
            <a:cxnSpLocks/>
          </p:cNvCxnSpPr>
          <p:nvPr userDrawn="1"/>
        </p:nvCxnSpPr>
        <p:spPr>
          <a:xfrm>
            <a:off x="4686300" y="2438400"/>
            <a:ext cx="2743200" cy="0"/>
          </a:xfrm>
          <a:prstGeom prst="line">
            <a:avLst/>
          </a:prstGeom>
          <a:ln w="38100">
            <a:solidFill>
              <a:schemeClr val="accent3"/>
            </a:solidFill>
          </a:ln>
        </p:spPr>
        <p:style>
          <a:lnRef idx="3">
            <a:schemeClr val="accent3"/>
          </a:lnRef>
          <a:fillRef idx="0">
            <a:schemeClr val="accent3"/>
          </a:fillRef>
          <a:effectRef idx="2">
            <a:schemeClr val="accent3"/>
          </a:effectRef>
          <a:fontRef idx="minor">
            <a:schemeClr val="tx1"/>
          </a:fontRef>
        </p:style>
      </p:cxnSp>
      <p:sp>
        <p:nvSpPr>
          <p:cNvPr id="15" name="TextBox 14">
            <a:extLst>
              <a:ext uri="{FF2B5EF4-FFF2-40B4-BE49-F238E27FC236}">
                <a16:creationId xmlns:a16="http://schemas.microsoft.com/office/drawing/2014/main" id="{29984794-E34E-784A-AD3A-4BC0F7ECD559}"/>
              </a:ext>
            </a:extLst>
          </p:cNvPr>
          <p:cNvSpPr txBox="1"/>
          <p:nvPr userDrawn="1"/>
        </p:nvSpPr>
        <p:spPr>
          <a:xfrm>
            <a:off x="2743200" y="1597068"/>
            <a:ext cx="6705600" cy="307777"/>
          </a:xfrm>
          <a:prstGeom prst="rect">
            <a:avLst/>
          </a:prstGeom>
          <a:noFill/>
        </p:spPr>
        <p:txBody>
          <a:bodyPr wrap="square" rtlCol="0">
            <a:spAutoFit/>
          </a:bodyPr>
          <a:lstStyle/>
          <a:p>
            <a:pPr algn="ctr"/>
            <a:r>
              <a:rPr lang="en-US" sz="1400" b="0" i="0" spc="300" dirty="0">
                <a:latin typeface="Arial" panose="020B0604020202020204" pitchFamily="34" charset="0"/>
                <a:cs typeface="Arial" panose="020B0604020202020204" pitchFamily="34" charset="0"/>
              </a:rPr>
              <a:t>Presented to:</a:t>
            </a:r>
          </a:p>
        </p:txBody>
      </p:sp>
    </p:spTree>
    <p:extLst>
      <p:ext uri="{BB962C8B-B14F-4D97-AF65-F5344CB8AC3E}">
        <p14:creationId xmlns:p14="http://schemas.microsoft.com/office/powerpoint/2010/main" val="293944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Photo_Dark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lvl1pPr>
          </a:lstStyle>
          <a:p>
            <a:r>
              <a:rPr lang="en-US" dirty="0"/>
              <a:t>EXAMPLES OF LONG TITLES</a:t>
            </a:r>
            <a:br>
              <a:rPr lang="en-US" dirty="0"/>
            </a:br>
            <a:r>
              <a:rPr lang="en-US" dirty="0"/>
              <a:t>EXAMPLES OF LONG TITLES </a:t>
            </a:r>
          </a:p>
        </p:txBody>
      </p:sp>
      <p:pic>
        <p:nvPicPr>
          <p:cNvPr id="7" name="Picture 6">
            <a:extLst>
              <a:ext uri="{FF2B5EF4-FFF2-40B4-BE49-F238E27FC236}">
                <a16:creationId xmlns:a16="http://schemas.microsoft.com/office/drawing/2014/main" id="{8D46A03F-CD96-6B46-A2B5-002F0295476F}"/>
              </a:ext>
            </a:extLst>
          </p:cNvPr>
          <p:cNvPicPr>
            <a:picLocks noChangeAspect="1"/>
          </p:cNvPicPr>
          <p:nvPr userDrawn="1"/>
        </p:nvPicPr>
        <p:blipFill>
          <a:blip r:embed="rId2"/>
          <a:stretch>
            <a:fillRect/>
          </a:stretch>
        </p:blipFill>
        <p:spPr>
          <a:xfrm>
            <a:off x="9528049" y="6245352"/>
            <a:ext cx="2211019" cy="283464"/>
          </a:xfrm>
          <a:prstGeom prst="rect">
            <a:avLst/>
          </a:prstGeom>
        </p:spPr>
      </p:pic>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4"/>
            </a:solidFill>
          </a:ln>
        </p:spPr>
        <p:style>
          <a:lnRef idx="3">
            <a:schemeClr val="accent3"/>
          </a:lnRef>
          <a:fillRef idx="0">
            <a:schemeClr val="accent3"/>
          </a:fillRef>
          <a:effectRef idx="2">
            <a:schemeClr val="accent3"/>
          </a:effectRef>
          <a:fontRef idx="minor">
            <a:schemeClr val="tx1"/>
          </a:fontRef>
        </p:style>
      </p:cxnSp>
      <p:sp>
        <p:nvSpPr>
          <p:cNvPr id="8" name="Picture Placeholder 7">
            <a:extLst>
              <a:ext uri="{FF2B5EF4-FFF2-40B4-BE49-F238E27FC236}">
                <a16:creationId xmlns:a16="http://schemas.microsoft.com/office/drawing/2014/main" id="{EE9863AD-153E-0B44-A068-BD3A0D7264B7}"/>
              </a:ext>
            </a:extLst>
          </p:cNvPr>
          <p:cNvSpPr>
            <a:spLocks noGrp="1"/>
          </p:cNvSpPr>
          <p:nvPr>
            <p:ph type="pic" sz="quarter" idx="17"/>
          </p:nvPr>
        </p:nvSpPr>
        <p:spPr>
          <a:xfrm>
            <a:off x="1033751" y="2133599"/>
            <a:ext cx="10243849" cy="3733793"/>
          </a:xfrm>
        </p:spPr>
        <p:txBody>
          <a:bodyPr/>
          <a:lstStyle/>
          <a:p>
            <a:r>
              <a:rPr lang="en-US"/>
              <a:t>Click icon to add picture</a:t>
            </a:r>
          </a:p>
        </p:txBody>
      </p:sp>
    </p:spTree>
    <p:extLst>
      <p:ext uri="{BB962C8B-B14F-4D97-AF65-F5344CB8AC3E}">
        <p14:creationId xmlns:p14="http://schemas.microsoft.com/office/powerpoint/2010/main" val="417128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lum/>
          </a:blip>
          <a:srcRect/>
          <a:stretch>
            <a:fillRect l="-5000" t="-9000" r="-8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D5A2F1-651E-7845-8582-FA7E141B233D}"/>
              </a:ext>
            </a:extLst>
          </p:cNvPr>
          <p:cNvSpPr/>
          <p:nvPr userDrawn="1"/>
        </p:nvSpPr>
        <p:spPr>
          <a:xfrm>
            <a:off x="2743200" y="1600200"/>
            <a:ext cx="6705600" cy="358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96C5D1-1649-1143-B363-5332EA73BBD4}"/>
              </a:ext>
            </a:extLst>
          </p:cNvPr>
          <p:cNvSpPr/>
          <p:nvPr userDrawn="1"/>
        </p:nvSpPr>
        <p:spPr>
          <a:xfrm>
            <a:off x="3191758" y="3218666"/>
            <a:ext cx="2438400" cy="50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91440" rIns="0" bIns="0" rtlCol="0" anchor="t"/>
          <a:lstStyle/>
          <a:p>
            <a:pPr algn="ctr"/>
            <a:r>
              <a:rPr lang="en-US" sz="2400" b="1" i="0" spc="300" dirty="0">
                <a:latin typeface="Arial" panose="020B0604020202020204" pitchFamily="34" charset="0"/>
                <a:cs typeface="Arial" panose="020B0604020202020204" pitchFamily="34" charset="0"/>
              </a:rPr>
              <a:t>OCAIR.COM</a:t>
            </a:r>
          </a:p>
        </p:txBody>
      </p:sp>
      <p:sp>
        <p:nvSpPr>
          <p:cNvPr id="7" name="TextBox 6">
            <a:extLst>
              <a:ext uri="{FF2B5EF4-FFF2-40B4-BE49-F238E27FC236}">
                <a16:creationId xmlns:a16="http://schemas.microsoft.com/office/drawing/2014/main" id="{C91D88BB-109C-324F-9CC1-69DB5C05B1CD}"/>
              </a:ext>
            </a:extLst>
          </p:cNvPr>
          <p:cNvSpPr txBox="1"/>
          <p:nvPr userDrawn="1"/>
        </p:nvSpPr>
        <p:spPr>
          <a:xfrm>
            <a:off x="3056641" y="2881630"/>
            <a:ext cx="2708633" cy="307777"/>
          </a:xfrm>
          <a:prstGeom prst="rect">
            <a:avLst/>
          </a:prstGeom>
          <a:noFill/>
        </p:spPr>
        <p:txBody>
          <a:bodyPr wrap="square" rtlCol="0">
            <a:spAutoFit/>
          </a:bodyPr>
          <a:lstStyle/>
          <a:p>
            <a:pPr algn="ctr"/>
            <a:r>
              <a:rPr lang="en-US" sz="1400" b="0" i="0" spc="250" baseline="0" dirty="0">
                <a:solidFill>
                  <a:schemeClr val="bg1"/>
                </a:solidFill>
                <a:latin typeface="+mn-lt"/>
              </a:rPr>
              <a:t>For more information:</a:t>
            </a:r>
          </a:p>
        </p:txBody>
      </p:sp>
      <p:cxnSp>
        <p:nvCxnSpPr>
          <p:cNvPr id="8" name="Straight Connector 7">
            <a:extLst>
              <a:ext uri="{FF2B5EF4-FFF2-40B4-BE49-F238E27FC236}">
                <a16:creationId xmlns:a16="http://schemas.microsoft.com/office/drawing/2014/main" id="{2825C23F-9011-5B47-8CB3-4A1811CD4D1C}"/>
              </a:ext>
            </a:extLst>
          </p:cNvPr>
          <p:cNvCxnSpPr>
            <a:cxnSpLocks/>
          </p:cNvCxnSpPr>
          <p:nvPr userDrawn="1"/>
        </p:nvCxnSpPr>
        <p:spPr>
          <a:xfrm>
            <a:off x="6096000" y="2114937"/>
            <a:ext cx="0" cy="2511285"/>
          </a:xfrm>
          <a:prstGeom prst="line">
            <a:avLst/>
          </a:prstGeom>
          <a:ln w="38100">
            <a:solidFill>
              <a:schemeClr val="bg1"/>
            </a:solidFill>
          </a:ln>
        </p:spPr>
        <p:style>
          <a:lnRef idx="3">
            <a:schemeClr val="accent3"/>
          </a:lnRef>
          <a:fillRef idx="0">
            <a:schemeClr val="accent3"/>
          </a:fillRef>
          <a:effectRef idx="2">
            <a:schemeClr val="accent3"/>
          </a:effectRef>
          <a:fontRef idx="minor">
            <a:schemeClr val="tx1"/>
          </a:fontRef>
        </p:style>
      </p:cxnSp>
      <p:pic>
        <p:nvPicPr>
          <p:cNvPr id="9" name="Picture 8">
            <a:extLst>
              <a:ext uri="{FF2B5EF4-FFF2-40B4-BE49-F238E27FC236}">
                <a16:creationId xmlns:a16="http://schemas.microsoft.com/office/drawing/2014/main" id="{A0E18638-98F1-7348-834E-2210BAD07889}"/>
              </a:ext>
            </a:extLst>
          </p:cNvPr>
          <p:cNvPicPr>
            <a:picLocks noChangeAspect="1"/>
          </p:cNvPicPr>
          <p:nvPr userDrawn="1"/>
        </p:nvPicPr>
        <p:blipFill>
          <a:blip r:embed="rId3"/>
          <a:stretch>
            <a:fillRect/>
          </a:stretch>
        </p:blipFill>
        <p:spPr>
          <a:xfrm>
            <a:off x="6400801" y="2548862"/>
            <a:ext cx="320040" cy="320040"/>
          </a:xfrm>
          <a:prstGeom prst="rect">
            <a:avLst/>
          </a:prstGeom>
        </p:spPr>
      </p:pic>
      <p:pic>
        <p:nvPicPr>
          <p:cNvPr id="10" name="Picture 9">
            <a:extLst>
              <a:ext uri="{FF2B5EF4-FFF2-40B4-BE49-F238E27FC236}">
                <a16:creationId xmlns:a16="http://schemas.microsoft.com/office/drawing/2014/main" id="{48A6B471-0659-3546-99B1-2661EBE2E7BF}"/>
              </a:ext>
            </a:extLst>
          </p:cNvPr>
          <p:cNvPicPr>
            <a:picLocks noChangeAspect="1"/>
          </p:cNvPicPr>
          <p:nvPr userDrawn="1"/>
        </p:nvPicPr>
        <p:blipFill>
          <a:blip r:embed="rId4"/>
          <a:stretch>
            <a:fillRect/>
          </a:stretch>
        </p:blipFill>
        <p:spPr>
          <a:xfrm>
            <a:off x="6400801" y="3210560"/>
            <a:ext cx="320040" cy="320040"/>
          </a:xfrm>
          <a:prstGeom prst="rect">
            <a:avLst/>
          </a:prstGeom>
        </p:spPr>
      </p:pic>
      <p:pic>
        <p:nvPicPr>
          <p:cNvPr id="11" name="Picture 10">
            <a:extLst>
              <a:ext uri="{FF2B5EF4-FFF2-40B4-BE49-F238E27FC236}">
                <a16:creationId xmlns:a16="http://schemas.microsoft.com/office/drawing/2014/main" id="{056CF51E-52A2-9147-A296-11888010AD4A}"/>
              </a:ext>
            </a:extLst>
          </p:cNvPr>
          <p:cNvPicPr>
            <a:picLocks noChangeAspect="1"/>
          </p:cNvPicPr>
          <p:nvPr userDrawn="1"/>
        </p:nvPicPr>
        <p:blipFill>
          <a:blip r:embed="rId5"/>
          <a:stretch>
            <a:fillRect/>
          </a:stretch>
        </p:blipFill>
        <p:spPr>
          <a:xfrm>
            <a:off x="6400801" y="3870960"/>
            <a:ext cx="320040" cy="320040"/>
          </a:xfrm>
          <a:prstGeom prst="rect">
            <a:avLst/>
          </a:prstGeom>
        </p:spPr>
      </p:pic>
      <p:sp>
        <p:nvSpPr>
          <p:cNvPr id="12" name="TextBox 11">
            <a:extLst>
              <a:ext uri="{FF2B5EF4-FFF2-40B4-BE49-F238E27FC236}">
                <a16:creationId xmlns:a16="http://schemas.microsoft.com/office/drawing/2014/main" id="{B00346D3-E23D-0D49-A410-5A81FA8E4B2D}"/>
              </a:ext>
            </a:extLst>
          </p:cNvPr>
          <p:cNvSpPr txBox="1"/>
          <p:nvPr userDrawn="1"/>
        </p:nvSpPr>
        <p:spPr>
          <a:xfrm>
            <a:off x="6781800" y="2541806"/>
            <a:ext cx="2552700" cy="338554"/>
          </a:xfrm>
          <a:prstGeom prst="rect">
            <a:avLst/>
          </a:prstGeom>
          <a:noFill/>
        </p:spPr>
        <p:txBody>
          <a:bodyPr wrap="square" rtlCol="0">
            <a:spAutoFit/>
          </a:bodyPr>
          <a:lstStyle/>
          <a:p>
            <a:pPr algn="l"/>
            <a:r>
              <a:rPr lang="en-US" sz="1600" b="0" i="0" spc="250" baseline="0" dirty="0">
                <a:solidFill>
                  <a:schemeClr val="bg1"/>
                </a:solidFill>
                <a:latin typeface="+mn-lt"/>
              </a:rPr>
              <a:t>@</a:t>
            </a:r>
            <a:r>
              <a:rPr lang="en-US" sz="1400" b="0" i="0" spc="250" baseline="0" dirty="0" err="1">
                <a:solidFill>
                  <a:schemeClr val="bg1"/>
                </a:solidFill>
                <a:latin typeface="+mn-lt"/>
              </a:rPr>
              <a:t>johnwayneairport</a:t>
            </a:r>
            <a:endParaRPr lang="en-US" sz="1600" b="0" i="0" spc="250" baseline="0" dirty="0">
              <a:solidFill>
                <a:schemeClr val="bg1"/>
              </a:solidFill>
              <a:latin typeface="+mn-lt"/>
            </a:endParaRPr>
          </a:p>
        </p:txBody>
      </p:sp>
      <p:sp>
        <p:nvSpPr>
          <p:cNvPr id="13" name="TextBox 12">
            <a:extLst>
              <a:ext uri="{FF2B5EF4-FFF2-40B4-BE49-F238E27FC236}">
                <a16:creationId xmlns:a16="http://schemas.microsoft.com/office/drawing/2014/main" id="{544B29AC-3C20-5840-AAE2-1D21FE00642F}"/>
              </a:ext>
            </a:extLst>
          </p:cNvPr>
          <p:cNvSpPr txBox="1"/>
          <p:nvPr userDrawn="1"/>
        </p:nvSpPr>
        <p:spPr>
          <a:xfrm>
            <a:off x="6781800" y="3247085"/>
            <a:ext cx="2552700" cy="307777"/>
          </a:xfrm>
          <a:prstGeom prst="rect">
            <a:avLst/>
          </a:prstGeom>
          <a:noFill/>
        </p:spPr>
        <p:txBody>
          <a:bodyPr wrap="square" rtlCol="0">
            <a:spAutoFit/>
          </a:bodyPr>
          <a:lstStyle/>
          <a:p>
            <a:pPr algn="l"/>
            <a:r>
              <a:rPr lang="en-US" sz="1400" b="0" i="0" spc="250" baseline="0" dirty="0">
                <a:solidFill>
                  <a:schemeClr val="bg1"/>
                </a:solidFill>
                <a:latin typeface="+mn-lt"/>
              </a:rPr>
              <a:t>@</a:t>
            </a:r>
            <a:r>
              <a:rPr lang="en-US" sz="1400" b="0" i="0" spc="250" baseline="0" dirty="0" err="1">
                <a:solidFill>
                  <a:schemeClr val="bg1"/>
                </a:solidFill>
                <a:latin typeface="+mn-lt"/>
              </a:rPr>
              <a:t>johnwayneair</a:t>
            </a:r>
            <a:endParaRPr lang="en-US" sz="1400" b="0" i="0" spc="250" baseline="0" dirty="0">
              <a:solidFill>
                <a:schemeClr val="bg1"/>
              </a:solidFill>
              <a:latin typeface="+mn-lt"/>
            </a:endParaRPr>
          </a:p>
        </p:txBody>
      </p:sp>
      <p:sp>
        <p:nvSpPr>
          <p:cNvPr id="14" name="TextBox 13">
            <a:extLst>
              <a:ext uri="{FF2B5EF4-FFF2-40B4-BE49-F238E27FC236}">
                <a16:creationId xmlns:a16="http://schemas.microsoft.com/office/drawing/2014/main" id="{117D570D-325D-7140-8A72-FE2E6640DD81}"/>
              </a:ext>
            </a:extLst>
          </p:cNvPr>
          <p:cNvSpPr txBox="1"/>
          <p:nvPr userDrawn="1"/>
        </p:nvSpPr>
        <p:spPr>
          <a:xfrm>
            <a:off x="6781800" y="3883223"/>
            <a:ext cx="2552700" cy="307777"/>
          </a:xfrm>
          <a:prstGeom prst="rect">
            <a:avLst/>
          </a:prstGeom>
          <a:noFill/>
        </p:spPr>
        <p:txBody>
          <a:bodyPr wrap="square" rtlCol="0">
            <a:spAutoFit/>
          </a:bodyPr>
          <a:lstStyle/>
          <a:p>
            <a:pPr algn="l"/>
            <a:r>
              <a:rPr lang="en-US" sz="1400" b="0" i="0" spc="250" baseline="0" dirty="0">
                <a:solidFill>
                  <a:schemeClr val="bg1"/>
                </a:solidFill>
                <a:latin typeface="+mn-lt"/>
              </a:rPr>
              <a:t>@</a:t>
            </a:r>
            <a:r>
              <a:rPr lang="en-US" sz="1400" b="0" i="0" spc="250" baseline="0" dirty="0" err="1">
                <a:solidFill>
                  <a:schemeClr val="bg1"/>
                </a:solidFill>
                <a:latin typeface="+mn-lt"/>
              </a:rPr>
              <a:t>johnwayneair</a:t>
            </a:r>
            <a:endParaRPr lang="en-US" sz="1400" b="0" i="0" spc="250" baseline="0" dirty="0">
              <a:solidFill>
                <a:schemeClr val="bg1"/>
              </a:solidFill>
              <a:latin typeface="+mn-lt"/>
            </a:endParaRPr>
          </a:p>
        </p:txBody>
      </p:sp>
      <p:sp>
        <p:nvSpPr>
          <p:cNvPr id="2" name="Slide Number Placeholder 1">
            <a:extLst>
              <a:ext uri="{FF2B5EF4-FFF2-40B4-BE49-F238E27FC236}">
                <a16:creationId xmlns:a16="http://schemas.microsoft.com/office/drawing/2014/main" id="{F1B4BC84-67F9-0C48-B05F-B6DDAC2BD264}"/>
              </a:ext>
            </a:extLst>
          </p:cNvPr>
          <p:cNvSpPr>
            <a:spLocks noGrp="1"/>
          </p:cNvSpPr>
          <p:nvPr>
            <p:ph type="sldNum" sz="quarter" idx="10"/>
          </p:nvPr>
        </p:nvSpPr>
        <p:spPr/>
        <p:txBody>
          <a:bodyPr/>
          <a:lstStyle>
            <a:lvl1pPr>
              <a:defRPr>
                <a:solidFill>
                  <a:schemeClr val="bg1"/>
                </a:solidFill>
              </a:defRPr>
            </a:lvl1pPr>
          </a:lstStyle>
          <a:p>
            <a:fld id="{2426060B-CBC2-8F42-BAAC-400F70201591}" type="slidenum">
              <a:rPr lang="en-US" smtClean="0"/>
              <a:pPr/>
              <a:t>‹#›</a:t>
            </a:fld>
            <a:endParaRPr lang="en-US" dirty="0"/>
          </a:p>
        </p:txBody>
      </p:sp>
    </p:spTree>
    <p:extLst>
      <p:ext uri="{BB962C8B-B14F-4D97-AF65-F5344CB8AC3E}">
        <p14:creationId xmlns:p14="http://schemas.microsoft.com/office/powerpoint/2010/main" val="225810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ly Friendly Title Slide">
    <p:bg>
      <p:bgPr>
        <a:blipFill dpi="0" rotWithShape="1">
          <a:blip r:embed="rId2">
            <a:lum/>
          </a:blip>
          <a:srcRect/>
          <a:stretch>
            <a:fillRect t="-8000" b="-10000"/>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F53CECF-5888-E842-9342-F336ECEE6BED}"/>
              </a:ext>
            </a:extLst>
          </p:cNvPr>
          <p:cNvSpPr/>
          <p:nvPr userDrawn="1"/>
        </p:nvSpPr>
        <p:spPr>
          <a:xfrm>
            <a:off x="2743200" y="1447800"/>
            <a:ext cx="6705600" cy="3733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5B2177C-C2E3-FC48-B00F-DA080AB315DE}"/>
              </a:ext>
            </a:extLst>
          </p:cNvPr>
          <p:cNvSpPr>
            <a:spLocks noGrp="1"/>
          </p:cNvSpPr>
          <p:nvPr>
            <p:ph type="subTitle" idx="1" hasCustomPrompt="1"/>
          </p:nvPr>
        </p:nvSpPr>
        <p:spPr>
          <a:xfrm>
            <a:off x="2743200" y="4432975"/>
            <a:ext cx="6705600" cy="363167"/>
          </a:xfrm>
        </p:spPr>
        <p:txBody>
          <a:bodyPr>
            <a:noAutofit/>
          </a:bodyPr>
          <a:lstStyle>
            <a:lvl1pPr marL="0" indent="0" algn="ctr">
              <a:lnSpc>
                <a:spcPct val="100000"/>
              </a:lnSpc>
              <a:buNone/>
              <a:defRPr sz="1600" b="1" i="0" spc="3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FIRST NAME LAST NAME</a:t>
            </a:r>
          </a:p>
        </p:txBody>
      </p:sp>
      <p:cxnSp>
        <p:nvCxnSpPr>
          <p:cNvPr id="12" name="Straight Connector 11">
            <a:extLst>
              <a:ext uri="{FF2B5EF4-FFF2-40B4-BE49-F238E27FC236}">
                <a16:creationId xmlns:a16="http://schemas.microsoft.com/office/drawing/2014/main" id="{E8FF9A8D-D974-BC48-9743-CF576D446B5B}"/>
              </a:ext>
            </a:extLst>
          </p:cNvPr>
          <p:cNvCxnSpPr>
            <a:cxnSpLocks/>
          </p:cNvCxnSpPr>
          <p:nvPr userDrawn="1"/>
        </p:nvCxnSpPr>
        <p:spPr>
          <a:xfrm>
            <a:off x="4686300" y="3962400"/>
            <a:ext cx="2743200" cy="0"/>
          </a:xfrm>
          <a:prstGeom prst="line">
            <a:avLst/>
          </a:prstGeom>
          <a:ln w="38100">
            <a:solidFill>
              <a:schemeClr val="bg1"/>
            </a:solidFill>
          </a:ln>
        </p:spPr>
        <p:style>
          <a:lnRef idx="3">
            <a:schemeClr val="accent3"/>
          </a:lnRef>
          <a:fillRef idx="0">
            <a:schemeClr val="accent3"/>
          </a:fillRef>
          <a:effectRef idx="2">
            <a:schemeClr val="accent3"/>
          </a:effectRef>
          <a:fontRef idx="minor">
            <a:schemeClr val="tx1"/>
          </a:fontRef>
        </p:style>
      </p:cxnSp>
      <p:sp>
        <p:nvSpPr>
          <p:cNvPr id="18" name="Text Placeholder 17">
            <a:extLst>
              <a:ext uri="{FF2B5EF4-FFF2-40B4-BE49-F238E27FC236}">
                <a16:creationId xmlns:a16="http://schemas.microsoft.com/office/drawing/2014/main" id="{BA403E20-A8D5-1544-86B4-FEEB5F5B5583}"/>
              </a:ext>
            </a:extLst>
          </p:cNvPr>
          <p:cNvSpPr>
            <a:spLocks noGrp="1"/>
          </p:cNvSpPr>
          <p:nvPr>
            <p:ph type="body" sz="quarter" idx="14" hasCustomPrompt="1"/>
          </p:nvPr>
        </p:nvSpPr>
        <p:spPr>
          <a:xfrm>
            <a:off x="4343400" y="4724400"/>
            <a:ext cx="3505200" cy="228600"/>
          </a:xfrm>
        </p:spPr>
        <p:txBody>
          <a:bodyPr>
            <a:noAutofit/>
          </a:bodyPr>
          <a:lstStyle>
            <a:lvl1pPr marL="0" indent="0" algn="ctr">
              <a:buNone/>
              <a:defRPr sz="1200" b="0" i="0" spc="300">
                <a:latin typeface="Arial" panose="020B0604020202020204" pitchFamily="34" charset="0"/>
                <a:cs typeface="Arial" panose="020B0604020202020204" pitchFamily="34" charset="0"/>
              </a:defRPr>
            </a:lvl1pPr>
          </a:lstStyle>
          <a:p>
            <a:pPr lvl="0"/>
            <a:r>
              <a:rPr lang="en-US" dirty="0"/>
              <a:t>Job Title</a:t>
            </a:r>
          </a:p>
        </p:txBody>
      </p:sp>
      <p:sp>
        <p:nvSpPr>
          <p:cNvPr id="7" name="Text Placeholder 6">
            <a:extLst>
              <a:ext uri="{FF2B5EF4-FFF2-40B4-BE49-F238E27FC236}">
                <a16:creationId xmlns:a16="http://schemas.microsoft.com/office/drawing/2014/main" id="{8C22930F-DB51-9D46-B87D-4AEEB7F5B994}"/>
              </a:ext>
            </a:extLst>
          </p:cNvPr>
          <p:cNvSpPr>
            <a:spLocks noGrp="1"/>
          </p:cNvSpPr>
          <p:nvPr>
            <p:ph type="body" sz="quarter" idx="15" hasCustomPrompt="1"/>
          </p:nvPr>
        </p:nvSpPr>
        <p:spPr>
          <a:xfrm>
            <a:off x="7869205" y="4858968"/>
            <a:ext cx="1197050" cy="228599"/>
          </a:xfrm>
        </p:spPr>
        <p:txBody>
          <a:bodyPr>
            <a:noAutofit/>
          </a:bodyPr>
          <a:lstStyle>
            <a:lvl1pPr marL="0" indent="0" algn="r">
              <a:buNone/>
              <a:defRPr sz="1200" b="0" i="0">
                <a:latin typeface="Arial" panose="020B0604020202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b="0" i="0" dirty="0">
                <a:latin typeface="Arial" panose="020B0604020202020204" pitchFamily="34" charset="0"/>
                <a:cs typeface="Arial" panose="020B0604020202020204" pitchFamily="34" charset="0"/>
              </a:rPr>
              <a:t>Date</a:t>
            </a:r>
            <a:endParaRPr lang="en-US" dirty="0"/>
          </a:p>
        </p:txBody>
      </p:sp>
      <p:sp>
        <p:nvSpPr>
          <p:cNvPr id="20" name="TextBox 19">
            <a:extLst>
              <a:ext uri="{FF2B5EF4-FFF2-40B4-BE49-F238E27FC236}">
                <a16:creationId xmlns:a16="http://schemas.microsoft.com/office/drawing/2014/main" id="{CC1EAD85-8829-C94F-AAA9-4076CE48B55E}"/>
              </a:ext>
            </a:extLst>
          </p:cNvPr>
          <p:cNvSpPr txBox="1"/>
          <p:nvPr userDrawn="1"/>
        </p:nvSpPr>
        <p:spPr>
          <a:xfrm>
            <a:off x="2743200" y="4114800"/>
            <a:ext cx="6705600" cy="307777"/>
          </a:xfrm>
          <a:prstGeom prst="rect">
            <a:avLst/>
          </a:prstGeom>
          <a:noFill/>
        </p:spPr>
        <p:txBody>
          <a:bodyPr wrap="square" rtlCol="0">
            <a:spAutoFit/>
          </a:bodyPr>
          <a:lstStyle/>
          <a:p>
            <a:pPr algn="ctr"/>
            <a:r>
              <a:rPr lang="en-US" sz="1400" b="0" i="0" spc="300" dirty="0">
                <a:latin typeface="Arial" panose="020B0604020202020204" pitchFamily="34" charset="0"/>
                <a:cs typeface="Arial" panose="020B0604020202020204" pitchFamily="34" charset="0"/>
              </a:rPr>
              <a:t>Presented by:</a:t>
            </a:r>
          </a:p>
        </p:txBody>
      </p:sp>
      <p:sp>
        <p:nvSpPr>
          <p:cNvPr id="23" name="Slide Number Placeholder 5">
            <a:extLst>
              <a:ext uri="{FF2B5EF4-FFF2-40B4-BE49-F238E27FC236}">
                <a16:creationId xmlns:a16="http://schemas.microsoft.com/office/drawing/2014/main" id="{D8499762-12E8-7846-B670-25678FC14C2A}"/>
              </a:ext>
            </a:extLst>
          </p:cNvPr>
          <p:cNvSpPr>
            <a:spLocks noGrp="1"/>
          </p:cNvSpPr>
          <p:nvPr>
            <p:ph type="sldNum" sz="quarter" idx="4"/>
          </p:nvPr>
        </p:nvSpPr>
        <p:spPr>
          <a:xfrm>
            <a:off x="8077200" y="365125"/>
            <a:ext cx="3651199" cy="365125"/>
          </a:xfrm>
          <a:prstGeom prst="rect">
            <a:avLst/>
          </a:prstGeom>
        </p:spPr>
        <p:txBody>
          <a:bodyPr vert="horz" lIns="91440" tIns="45720" rIns="91440" bIns="45720" rtlCol="0" anchor="ctr"/>
          <a:lstStyle>
            <a:lvl1pPr algn="r">
              <a:defRPr sz="1200" b="0" i="0">
                <a:solidFill>
                  <a:schemeClr val="bg1"/>
                </a:solidFill>
                <a:latin typeface="Avenir Next" panose="020B0503020202020204" pitchFamily="34" charset="0"/>
              </a:defRPr>
            </a:lvl1pPr>
          </a:lstStyle>
          <a:p>
            <a:fld id="{2426060B-CBC2-8F42-BAAC-400F70201591}" type="slidenum">
              <a:rPr lang="en-US" smtClean="0"/>
              <a:pPr/>
              <a:t>‹#›</a:t>
            </a:fld>
            <a:endParaRPr lang="en-US" dirty="0"/>
          </a:p>
        </p:txBody>
      </p:sp>
      <p:sp>
        <p:nvSpPr>
          <p:cNvPr id="5" name="Text Placeholder 4">
            <a:extLst>
              <a:ext uri="{FF2B5EF4-FFF2-40B4-BE49-F238E27FC236}">
                <a16:creationId xmlns:a16="http://schemas.microsoft.com/office/drawing/2014/main" id="{7AEF1566-7687-A340-A99F-BC27D983E3FF}"/>
              </a:ext>
            </a:extLst>
          </p:cNvPr>
          <p:cNvSpPr>
            <a:spLocks noGrp="1"/>
          </p:cNvSpPr>
          <p:nvPr>
            <p:ph type="body" sz="quarter" idx="16" hasCustomPrompt="1"/>
          </p:nvPr>
        </p:nvSpPr>
        <p:spPr>
          <a:xfrm>
            <a:off x="2743200" y="1905000"/>
            <a:ext cx="6705600" cy="267242"/>
          </a:xfrm>
        </p:spPr>
        <p:txBody>
          <a:bodyPr>
            <a:noAutofit/>
          </a:bodyPr>
          <a:lstStyle>
            <a:lvl1pPr marL="0" indent="0" algn="ctr">
              <a:buNone/>
              <a:defRPr sz="1600" b="1" spc="300"/>
            </a:lvl1pPr>
          </a:lstStyle>
          <a:p>
            <a:pPr lvl="0"/>
            <a:r>
              <a:rPr lang="en-US" dirty="0"/>
              <a:t>NAME OF GROUP/PERSON</a:t>
            </a:r>
          </a:p>
        </p:txBody>
      </p:sp>
      <p:cxnSp>
        <p:nvCxnSpPr>
          <p:cNvPr id="14" name="Straight Connector 13">
            <a:extLst>
              <a:ext uri="{FF2B5EF4-FFF2-40B4-BE49-F238E27FC236}">
                <a16:creationId xmlns:a16="http://schemas.microsoft.com/office/drawing/2014/main" id="{64835347-C060-854A-90D6-2BAEF449ACD7}"/>
              </a:ext>
            </a:extLst>
          </p:cNvPr>
          <p:cNvCxnSpPr>
            <a:cxnSpLocks/>
          </p:cNvCxnSpPr>
          <p:nvPr userDrawn="1"/>
        </p:nvCxnSpPr>
        <p:spPr>
          <a:xfrm>
            <a:off x="4686300" y="2438400"/>
            <a:ext cx="2743200" cy="0"/>
          </a:xfrm>
          <a:prstGeom prst="line">
            <a:avLst/>
          </a:prstGeom>
          <a:ln w="38100">
            <a:solidFill>
              <a:schemeClr val="bg1"/>
            </a:solidFill>
          </a:ln>
        </p:spPr>
        <p:style>
          <a:lnRef idx="3">
            <a:schemeClr val="accent3"/>
          </a:lnRef>
          <a:fillRef idx="0">
            <a:schemeClr val="accent3"/>
          </a:fillRef>
          <a:effectRef idx="2">
            <a:schemeClr val="accent3"/>
          </a:effectRef>
          <a:fontRef idx="minor">
            <a:schemeClr val="tx1"/>
          </a:fontRef>
        </p:style>
      </p:cxnSp>
      <p:sp>
        <p:nvSpPr>
          <p:cNvPr id="15" name="TextBox 14">
            <a:extLst>
              <a:ext uri="{FF2B5EF4-FFF2-40B4-BE49-F238E27FC236}">
                <a16:creationId xmlns:a16="http://schemas.microsoft.com/office/drawing/2014/main" id="{29984794-E34E-784A-AD3A-4BC0F7ECD559}"/>
              </a:ext>
            </a:extLst>
          </p:cNvPr>
          <p:cNvSpPr txBox="1"/>
          <p:nvPr userDrawn="1"/>
        </p:nvSpPr>
        <p:spPr>
          <a:xfrm>
            <a:off x="2743200" y="1597068"/>
            <a:ext cx="6705600" cy="307777"/>
          </a:xfrm>
          <a:prstGeom prst="rect">
            <a:avLst/>
          </a:prstGeom>
          <a:noFill/>
        </p:spPr>
        <p:txBody>
          <a:bodyPr wrap="square" rtlCol="0">
            <a:spAutoFit/>
          </a:bodyPr>
          <a:lstStyle/>
          <a:p>
            <a:pPr algn="ctr"/>
            <a:r>
              <a:rPr lang="en-US" sz="1400" b="0" i="0" spc="300" dirty="0">
                <a:latin typeface="Arial" panose="020B0604020202020204" pitchFamily="34" charset="0"/>
                <a:cs typeface="Arial" panose="020B0604020202020204" pitchFamily="34" charset="0"/>
              </a:rPr>
              <a:t>Presented to:</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9405" y="4768264"/>
            <a:ext cx="2359110" cy="1364568"/>
          </a:xfrm>
          <a:prstGeom prst="rect">
            <a:avLst/>
          </a:prstGeom>
        </p:spPr>
      </p:pic>
      <p:sp>
        <p:nvSpPr>
          <p:cNvPr id="2" name="Title 1">
            <a:extLst>
              <a:ext uri="{FF2B5EF4-FFF2-40B4-BE49-F238E27FC236}">
                <a16:creationId xmlns:a16="http://schemas.microsoft.com/office/drawing/2014/main" id="{33E3AFE1-31FC-AE4F-A733-C3E0E585D5DF}"/>
              </a:ext>
            </a:extLst>
          </p:cNvPr>
          <p:cNvSpPr>
            <a:spLocks noGrp="1"/>
          </p:cNvSpPr>
          <p:nvPr>
            <p:ph type="ctrTitle" hasCustomPrompt="1"/>
          </p:nvPr>
        </p:nvSpPr>
        <p:spPr>
          <a:xfrm>
            <a:off x="2743200" y="2441190"/>
            <a:ext cx="6705600" cy="1368809"/>
          </a:xfrm>
        </p:spPr>
        <p:txBody>
          <a:bodyPr anchor="b">
            <a:normAutofit/>
          </a:bodyPr>
          <a:lstStyle>
            <a:lvl1pPr algn="ctr">
              <a:defRPr sz="4000" spc="300" baseline="0">
                <a:solidFill>
                  <a:schemeClr val="tx1"/>
                </a:solidFill>
              </a:defRPr>
            </a:lvl1pPr>
          </a:lstStyle>
          <a:p>
            <a:r>
              <a:rPr lang="en-US" dirty="0"/>
              <a:t>John Wayne Airport </a:t>
            </a:r>
            <a:br>
              <a:rPr lang="en-US" dirty="0"/>
            </a:br>
            <a:r>
              <a:rPr lang="en-US" dirty="0"/>
              <a:t>Fly Friendly Program</a:t>
            </a:r>
          </a:p>
        </p:txBody>
      </p:sp>
    </p:spTree>
    <p:extLst>
      <p:ext uri="{BB962C8B-B14F-4D97-AF65-F5344CB8AC3E}">
        <p14:creationId xmlns:p14="http://schemas.microsoft.com/office/powerpoint/2010/main" val="224431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5B3B50-58CD-6D40-9168-3A48378A83E6}"/>
              </a:ext>
            </a:extLst>
          </p:cNvPr>
          <p:cNvSpPr>
            <a:spLocks noGrp="1"/>
          </p:cNvSpPr>
          <p:nvPr>
            <p:ph type="title" hasCustomPrompt="1"/>
          </p:nvPr>
        </p:nvSpPr>
        <p:spPr>
          <a:xfrm>
            <a:off x="952157" y="2667000"/>
            <a:ext cx="10287685" cy="1958178"/>
          </a:xfrm>
        </p:spPr>
        <p:txBody>
          <a:bodyPr anchor="ctr">
            <a:noAutofit/>
          </a:bodyPr>
          <a:lstStyle>
            <a:lvl1pPr algn="ctr">
              <a:defRPr sz="3600" b="0" spc="300">
                <a:solidFill>
                  <a:schemeClr val="bg1"/>
                </a:solidFill>
              </a:defRPr>
            </a:lvl1pPr>
          </a:lstStyle>
          <a:p>
            <a:r>
              <a:rPr lang="en-US" dirty="0"/>
              <a:t>Transition Page Text Goes Here</a:t>
            </a:r>
            <a:br>
              <a:rPr lang="en-US" dirty="0"/>
            </a:br>
            <a:r>
              <a:rPr lang="en-US" dirty="0"/>
              <a:t>Transition Page Text Goes Here</a:t>
            </a:r>
            <a:br>
              <a:rPr lang="en-US" dirty="0"/>
            </a:br>
            <a:r>
              <a:rPr lang="en-US" dirty="0"/>
              <a:t>Transition Page Text Goes Here</a:t>
            </a:r>
          </a:p>
        </p:txBody>
      </p:sp>
      <p:cxnSp>
        <p:nvCxnSpPr>
          <p:cNvPr id="13" name="Straight Connector 12">
            <a:extLst>
              <a:ext uri="{FF2B5EF4-FFF2-40B4-BE49-F238E27FC236}">
                <a16:creationId xmlns:a16="http://schemas.microsoft.com/office/drawing/2014/main" id="{AD228C86-B55B-814B-ADD3-FDF572DC5822}"/>
              </a:ext>
            </a:extLst>
          </p:cNvPr>
          <p:cNvCxnSpPr>
            <a:cxnSpLocks/>
          </p:cNvCxnSpPr>
          <p:nvPr userDrawn="1"/>
        </p:nvCxnSpPr>
        <p:spPr>
          <a:xfrm>
            <a:off x="957551" y="1905000"/>
            <a:ext cx="2776251" cy="0"/>
          </a:xfrm>
          <a:prstGeom prst="line">
            <a:avLst/>
          </a:prstGeom>
          <a:ln w="38100">
            <a:solidFill>
              <a:schemeClr val="accent4"/>
            </a:solidFill>
          </a:ln>
        </p:spPr>
        <p:style>
          <a:lnRef idx="3">
            <a:schemeClr val="accent3"/>
          </a:lnRef>
          <a:fillRef idx="0">
            <a:schemeClr val="accent3"/>
          </a:fillRef>
          <a:effectRef idx="2">
            <a:schemeClr val="accent3"/>
          </a:effectRef>
          <a:fontRef idx="minor">
            <a:schemeClr val="tx1"/>
          </a:fontRef>
        </p:style>
      </p:cxnSp>
      <p:pic>
        <p:nvPicPr>
          <p:cNvPr id="8" name="Picture 7">
            <a:extLst>
              <a:ext uri="{FF2B5EF4-FFF2-40B4-BE49-F238E27FC236}">
                <a16:creationId xmlns:a16="http://schemas.microsoft.com/office/drawing/2014/main" id="{E15E4B30-898C-3D42-B671-DB0F33BBD60C}"/>
              </a:ext>
            </a:extLst>
          </p:cNvPr>
          <p:cNvPicPr>
            <a:picLocks noChangeAspect="1"/>
          </p:cNvPicPr>
          <p:nvPr userDrawn="1"/>
        </p:nvPicPr>
        <p:blipFill>
          <a:blip r:embed="rId2"/>
          <a:stretch>
            <a:fillRect/>
          </a:stretch>
        </p:blipFill>
        <p:spPr>
          <a:xfrm>
            <a:off x="9525000" y="6248400"/>
            <a:ext cx="2238375" cy="286971"/>
          </a:xfrm>
          <a:prstGeom prst="rect">
            <a:avLst/>
          </a:prstGeom>
        </p:spPr>
      </p:pic>
      <p:sp>
        <p:nvSpPr>
          <p:cNvPr id="2" name="Slide Number Placeholder 1">
            <a:extLst>
              <a:ext uri="{FF2B5EF4-FFF2-40B4-BE49-F238E27FC236}">
                <a16:creationId xmlns:a16="http://schemas.microsoft.com/office/drawing/2014/main" id="{EBF0AB73-524E-8F40-A541-768090E611A4}"/>
              </a:ext>
            </a:extLst>
          </p:cNvPr>
          <p:cNvSpPr>
            <a:spLocks noGrp="1"/>
          </p:cNvSpPr>
          <p:nvPr>
            <p:ph type="sldNum" sz="quarter" idx="15"/>
          </p:nvPr>
        </p:nvSpPr>
        <p:spPr/>
        <p:txBody>
          <a:bodyPr/>
          <a:lstStyle>
            <a:lvl1pPr>
              <a:defRPr>
                <a:solidFill>
                  <a:schemeClr val="bg1"/>
                </a:solidFill>
              </a:defRPr>
            </a:lvl1pPr>
          </a:lstStyle>
          <a:p>
            <a:fld id="{2426060B-CBC2-8F42-BAAC-400F70201591}" type="slidenum">
              <a:rPr lang="en-US" smtClean="0"/>
              <a:pPr/>
              <a:t>‹#›</a:t>
            </a:fld>
            <a:endParaRPr lang="en-US" dirty="0"/>
          </a:p>
        </p:txBody>
      </p:sp>
    </p:spTree>
    <p:extLst>
      <p:ext uri="{BB962C8B-B14F-4D97-AF65-F5344CB8AC3E}">
        <p14:creationId xmlns:p14="http://schemas.microsoft.com/office/powerpoint/2010/main" val="117098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ng Title_Dark Blue">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BC803D3E-E194-254F-BF2F-37046C2CCB41}"/>
              </a:ext>
            </a:extLst>
          </p:cNvPr>
          <p:cNvSpPr>
            <a:spLocks noGrp="1"/>
          </p:cNvSpPr>
          <p:nvPr>
            <p:ph type="body" sz="quarter" idx="16"/>
          </p:nvPr>
        </p:nvSpPr>
        <p:spPr>
          <a:xfrm>
            <a:off x="990600" y="2149602"/>
            <a:ext cx="10287000" cy="2667000"/>
          </a:xfrm>
        </p:spPr>
        <p:txBody>
          <a:bodyPr>
            <a:normAutofit/>
          </a:bodyPr>
          <a:lstStyle>
            <a:lvl1pPr marL="0" indent="0">
              <a:buNone/>
              <a:defRPr sz="18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lvl1pPr>
          </a:lstStyle>
          <a:p>
            <a:r>
              <a:rPr lang="en-US" dirty="0"/>
              <a:t>EXAMPLES OF LONG TITLES</a:t>
            </a:r>
            <a:br>
              <a:rPr lang="en-US" dirty="0"/>
            </a:br>
            <a:r>
              <a:rPr lang="en-US" dirty="0"/>
              <a:t>EXAMPLES OF LONG TITLES </a:t>
            </a:r>
          </a:p>
        </p:txBody>
      </p:sp>
      <p:pic>
        <p:nvPicPr>
          <p:cNvPr id="7" name="Picture 6">
            <a:extLst>
              <a:ext uri="{FF2B5EF4-FFF2-40B4-BE49-F238E27FC236}">
                <a16:creationId xmlns:a16="http://schemas.microsoft.com/office/drawing/2014/main" id="{8D46A03F-CD96-6B46-A2B5-002F0295476F}"/>
              </a:ext>
            </a:extLst>
          </p:cNvPr>
          <p:cNvPicPr>
            <a:picLocks noChangeAspect="1"/>
          </p:cNvPicPr>
          <p:nvPr userDrawn="1"/>
        </p:nvPicPr>
        <p:blipFill>
          <a:blip r:embed="rId2"/>
          <a:stretch>
            <a:fillRect/>
          </a:stretch>
        </p:blipFill>
        <p:spPr>
          <a:xfrm>
            <a:off x="9528049" y="6245352"/>
            <a:ext cx="2211019" cy="283464"/>
          </a:xfrm>
          <a:prstGeom prst="rect">
            <a:avLst/>
          </a:prstGeom>
        </p:spPr>
      </p:pic>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1"/>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3284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_Light Blue">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BC803D3E-E194-254F-BF2F-37046C2CCB41}"/>
              </a:ext>
            </a:extLst>
          </p:cNvPr>
          <p:cNvSpPr>
            <a:spLocks noGrp="1"/>
          </p:cNvSpPr>
          <p:nvPr>
            <p:ph type="body" sz="quarter" idx="16"/>
          </p:nvPr>
        </p:nvSpPr>
        <p:spPr>
          <a:xfrm>
            <a:off x="990600" y="2149602"/>
            <a:ext cx="10287000" cy="2667000"/>
          </a:xfrm>
        </p:spPr>
        <p:txBody>
          <a:bodyPr>
            <a:normAutofit/>
          </a:bodyPr>
          <a:lstStyle>
            <a:lvl1pPr>
              <a:defRPr sz="18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lvl1pPr>
          </a:lstStyle>
          <a:p>
            <a:r>
              <a:rPr lang="en-US" dirty="0"/>
              <a:t>EXAMPLES OF LONG TITLES</a:t>
            </a:r>
            <a:br>
              <a:rPr lang="en-US" dirty="0"/>
            </a:br>
            <a:r>
              <a:rPr lang="en-US" dirty="0"/>
              <a:t>EXAMPLES OF LONG TITLES </a:t>
            </a:r>
          </a:p>
        </p:txBody>
      </p:sp>
      <p:pic>
        <p:nvPicPr>
          <p:cNvPr id="7" name="Picture 6">
            <a:extLst>
              <a:ext uri="{FF2B5EF4-FFF2-40B4-BE49-F238E27FC236}">
                <a16:creationId xmlns:a16="http://schemas.microsoft.com/office/drawing/2014/main" id="{8D46A03F-CD96-6B46-A2B5-002F0295476F}"/>
              </a:ext>
            </a:extLst>
          </p:cNvPr>
          <p:cNvPicPr>
            <a:picLocks noChangeAspect="1"/>
          </p:cNvPicPr>
          <p:nvPr userDrawn="1"/>
        </p:nvPicPr>
        <p:blipFill>
          <a:blip r:embed="rId2"/>
          <a:stretch>
            <a:fillRect/>
          </a:stretch>
        </p:blipFill>
        <p:spPr>
          <a:xfrm>
            <a:off x="9528049" y="6245352"/>
            <a:ext cx="2211019" cy="283464"/>
          </a:xfrm>
          <a:prstGeom prst="rect">
            <a:avLst/>
          </a:prstGeom>
        </p:spPr>
      </p:pic>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2"/>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0343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ng Title_Red">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BC803D3E-E194-254F-BF2F-37046C2CCB41}"/>
              </a:ext>
            </a:extLst>
          </p:cNvPr>
          <p:cNvSpPr>
            <a:spLocks noGrp="1"/>
          </p:cNvSpPr>
          <p:nvPr>
            <p:ph type="body" sz="quarter" idx="16"/>
          </p:nvPr>
        </p:nvSpPr>
        <p:spPr>
          <a:xfrm>
            <a:off x="990600" y="2149602"/>
            <a:ext cx="10287000" cy="2667000"/>
          </a:xfrm>
        </p:spPr>
        <p:txBody>
          <a:bodyPr>
            <a:normAutofit/>
          </a:bodyPr>
          <a:lstStyle>
            <a:lvl1pPr>
              <a:defRPr sz="18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lvl1pPr>
          </a:lstStyle>
          <a:p>
            <a:r>
              <a:rPr lang="en-US" dirty="0"/>
              <a:t>EXAMPLES OF LONG TITLES</a:t>
            </a:r>
            <a:br>
              <a:rPr lang="en-US" dirty="0"/>
            </a:br>
            <a:r>
              <a:rPr lang="en-US" dirty="0"/>
              <a:t>EXAMPLES OF LONG TITLES </a:t>
            </a:r>
          </a:p>
        </p:txBody>
      </p:sp>
      <p:pic>
        <p:nvPicPr>
          <p:cNvPr id="7" name="Picture 6">
            <a:extLst>
              <a:ext uri="{FF2B5EF4-FFF2-40B4-BE49-F238E27FC236}">
                <a16:creationId xmlns:a16="http://schemas.microsoft.com/office/drawing/2014/main" id="{8D46A03F-CD96-6B46-A2B5-002F0295476F}"/>
              </a:ext>
            </a:extLst>
          </p:cNvPr>
          <p:cNvPicPr>
            <a:picLocks noChangeAspect="1"/>
          </p:cNvPicPr>
          <p:nvPr userDrawn="1"/>
        </p:nvPicPr>
        <p:blipFill>
          <a:blip r:embed="rId2"/>
          <a:stretch>
            <a:fillRect/>
          </a:stretch>
        </p:blipFill>
        <p:spPr>
          <a:xfrm>
            <a:off x="9528049" y="6245352"/>
            <a:ext cx="2211019" cy="283464"/>
          </a:xfrm>
          <a:prstGeom prst="rect">
            <a:avLst/>
          </a:prstGeom>
        </p:spPr>
      </p:pic>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3"/>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5958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hotos_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solidFill>
                  <a:schemeClr val="bg1"/>
                </a:solidFill>
              </a:defRPr>
            </a:lvl1pPr>
          </a:lstStyle>
          <a:p>
            <a:r>
              <a:rPr lang="en-US" dirty="0"/>
              <a:t>EXAMPLES OF LONG TITLES</a:t>
            </a:r>
            <a:br>
              <a:rPr lang="en-US" dirty="0"/>
            </a:br>
            <a:r>
              <a:rPr lang="en-US" dirty="0"/>
              <a:t>EXAMPLES OF LONG TITLES </a:t>
            </a:r>
          </a:p>
        </p:txBody>
      </p:sp>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lvl1pPr>
              <a:defRPr>
                <a:solidFill>
                  <a:schemeClr val="bg1"/>
                </a:solidFill>
              </a:defRPr>
            </a:lvl1p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4"/>
            </a:solidFill>
          </a:ln>
        </p:spPr>
        <p:style>
          <a:lnRef idx="3">
            <a:schemeClr val="accent3"/>
          </a:lnRef>
          <a:fillRef idx="0">
            <a:schemeClr val="accent3"/>
          </a:fillRef>
          <a:effectRef idx="2">
            <a:schemeClr val="accent3"/>
          </a:effectRef>
          <a:fontRef idx="minor">
            <a:schemeClr val="tx1"/>
          </a:fontRef>
        </p:style>
      </p:cxnSp>
      <p:pic>
        <p:nvPicPr>
          <p:cNvPr id="11" name="Picture 10">
            <a:extLst>
              <a:ext uri="{FF2B5EF4-FFF2-40B4-BE49-F238E27FC236}">
                <a16:creationId xmlns:a16="http://schemas.microsoft.com/office/drawing/2014/main" id="{766F8F46-49BA-054A-9D82-4D06E64166CA}"/>
              </a:ext>
            </a:extLst>
          </p:cNvPr>
          <p:cNvPicPr>
            <a:picLocks noChangeAspect="1"/>
          </p:cNvPicPr>
          <p:nvPr userDrawn="1"/>
        </p:nvPicPr>
        <p:blipFill>
          <a:blip r:embed="rId2"/>
          <a:stretch>
            <a:fillRect/>
          </a:stretch>
        </p:blipFill>
        <p:spPr>
          <a:xfrm>
            <a:off x="9525000" y="6248400"/>
            <a:ext cx="2238375" cy="286971"/>
          </a:xfrm>
          <a:prstGeom prst="rect">
            <a:avLst/>
          </a:prstGeom>
        </p:spPr>
      </p:pic>
      <p:sp>
        <p:nvSpPr>
          <p:cNvPr id="12" name="Text Placeholder 10">
            <a:extLst>
              <a:ext uri="{FF2B5EF4-FFF2-40B4-BE49-F238E27FC236}">
                <a16:creationId xmlns:a16="http://schemas.microsoft.com/office/drawing/2014/main" id="{6189CAC6-004A-054B-9B23-A147F9B5D014}"/>
              </a:ext>
            </a:extLst>
          </p:cNvPr>
          <p:cNvSpPr>
            <a:spLocks noGrp="1"/>
          </p:cNvSpPr>
          <p:nvPr>
            <p:ph type="body" sz="quarter" idx="16"/>
          </p:nvPr>
        </p:nvSpPr>
        <p:spPr>
          <a:xfrm>
            <a:off x="990600" y="2149601"/>
            <a:ext cx="6629400" cy="3565395"/>
          </a:xfrm>
        </p:spPr>
        <p:txBody>
          <a:bodyPr>
            <a:normAutofit/>
          </a:bodyPr>
          <a:lstStyle>
            <a:lvl1pPr>
              <a:defRPr sz="1800" b="0" i="0">
                <a:solidFill>
                  <a:schemeClr val="bg1"/>
                </a:solidFill>
                <a:latin typeface="+mn-lt"/>
              </a:defRPr>
            </a:lvl1pPr>
            <a:lvl2pPr>
              <a:defRPr sz="1800" b="0" i="0">
                <a:solidFill>
                  <a:schemeClr val="bg1"/>
                </a:solidFill>
                <a:latin typeface="+mn-lt"/>
              </a:defRPr>
            </a:lvl2pPr>
            <a:lvl3pPr>
              <a:defRPr sz="1800" b="0" i="0">
                <a:solidFill>
                  <a:schemeClr val="bg1"/>
                </a:solidFill>
                <a:latin typeface="+mn-lt"/>
              </a:defRPr>
            </a:lvl3pPr>
            <a:lvl4pPr>
              <a:defRPr sz="1800" b="0" i="0">
                <a:solidFill>
                  <a:schemeClr val="bg1"/>
                </a:solidFill>
                <a:latin typeface="+mn-lt"/>
              </a:defRPr>
            </a:lvl4pPr>
            <a:lvl5pPr>
              <a:defRPr sz="1800" b="0" i="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3">
            <a:extLst>
              <a:ext uri="{FF2B5EF4-FFF2-40B4-BE49-F238E27FC236}">
                <a16:creationId xmlns:a16="http://schemas.microsoft.com/office/drawing/2014/main" id="{20809C17-AA57-B143-805D-6F59E2F08C29}"/>
              </a:ext>
            </a:extLst>
          </p:cNvPr>
          <p:cNvSpPr>
            <a:spLocks noGrp="1"/>
          </p:cNvSpPr>
          <p:nvPr>
            <p:ph type="pic" sz="quarter" idx="17"/>
          </p:nvPr>
        </p:nvSpPr>
        <p:spPr>
          <a:xfrm>
            <a:off x="7848600" y="2149601"/>
            <a:ext cx="3429000" cy="1676400"/>
          </a:xfrm>
        </p:spPr>
        <p:txBody>
          <a:bodyPr/>
          <a:lstStyle>
            <a:lvl1pPr>
              <a:defRPr>
                <a:solidFill>
                  <a:schemeClr val="bg1"/>
                </a:solidFill>
              </a:defRPr>
            </a:lvl1pPr>
          </a:lstStyle>
          <a:p>
            <a:r>
              <a:rPr lang="en-US"/>
              <a:t>Click icon to add picture</a:t>
            </a:r>
          </a:p>
        </p:txBody>
      </p:sp>
      <p:sp>
        <p:nvSpPr>
          <p:cNvPr id="15" name="Picture Placeholder 3">
            <a:extLst>
              <a:ext uri="{FF2B5EF4-FFF2-40B4-BE49-F238E27FC236}">
                <a16:creationId xmlns:a16="http://schemas.microsoft.com/office/drawing/2014/main" id="{EA2F8EA5-97E5-374D-B291-E5F5AA767420}"/>
              </a:ext>
            </a:extLst>
          </p:cNvPr>
          <p:cNvSpPr>
            <a:spLocks noGrp="1"/>
          </p:cNvSpPr>
          <p:nvPr>
            <p:ph type="pic" sz="quarter" idx="18"/>
          </p:nvPr>
        </p:nvSpPr>
        <p:spPr>
          <a:xfrm>
            <a:off x="7848600" y="4038599"/>
            <a:ext cx="3429000" cy="1676400"/>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02625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Left Photos_L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16BE91-2C60-954A-A90E-E2DE2A8F6EF2}"/>
              </a:ext>
            </a:extLst>
          </p:cNvPr>
          <p:cNvSpPr/>
          <p:nvPr userDrawn="1"/>
        </p:nvSpPr>
        <p:spPr>
          <a:xfrm>
            <a:off x="0" y="0"/>
            <a:ext cx="4267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86A8AE2-1CF2-814D-88CD-62BBFD08F630}"/>
              </a:ext>
            </a:extLst>
          </p:cNvPr>
          <p:cNvCxnSpPr>
            <a:cxnSpLocks/>
          </p:cNvCxnSpPr>
          <p:nvPr userDrawn="1"/>
        </p:nvCxnSpPr>
        <p:spPr>
          <a:xfrm>
            <a:off x="4997263" y="1915160"/>
            <a:ext cx="2776251" cy="0"/>
          </a:xfrm>
          <a:prstGeom prst="line">
            <a:avLst/>
          </a:prstGeom>
          <a:ln w="38100">
            <a:solidFill>
              <a:schemeClr val="accent2"/>
            </a:solidFill>
          </a:ln>
        </p:spPr>
        <p:style>
          <a:lnRef idx="3">
            <a:schemeClr val="accent3"/>
          </a:lnRef>
          <a:fillRef idx="0">
            <a:schemeClr val="accent3"/>
          </a:fillRef>
          <a:effectRef idx="2">
            <a:schemeClr val="accent3"/>
          </a:effectRef>
          <a:fontRef idx="minor">
            <a:schemeClr val="tx1"/>
          </a:fontRef>
        </p:style>
      </p:cxnSp>
      <p:sp>
        <p:nvSpPr>
          <p:cNvPr id="11" name="Text Placeholder 10">
            <a:extLst>
              <a:ext uri="{FF2B5EF4-FFF2-40B4-BE49-F238E27FC236}">
                <a16:creationId xmlns:a16="http://schemas.microsoft.com/office/drawing/2014/main" id="{5EBFC703-3FB2-CF46-BCFB-BD1CA9F780AE}"/>
              </a:ext>
            </a:extLst>
          </p:cNvPr>
          <p:cNvSpPr>
            <a:spLocks noGrp="1"/>
          </p:cNvSpPr>
          <p:nvPr>
            <p:ph type="body" sz="quarter" idx="14"/>
          </p:nvPr>
        </p:nvSpPr>
        <p:spPr>
          <a:xfrm>
            <a:off x="4954112" y="2149602"/>
            <a:ext cx="6324600" cy="2667000"/>
          </a:xfrm>
        </p:spPr>
        <p:txBody>
          <a:bodyPr>
            <a:normAutofit/>
          </a:bodyPr>
          <a:lstStyle>
            <a:lvl1pPr>
              <a:defRPr sz="18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649182DA-40AF-2642-9081-F9CF2B86E9BC}"/>
              </a:ext>
            </a:extLst>
          </p:cNvPr>
          <p:cNvSpPr>
            <a:spLocks noGrp="1"/>
          </p:cNvSpPr>
          <p:nvPr>
            <p:ph type="title" hasCustomPrompt="1"/>
          </p:nvPr>
        </p:nvSpPr>
        <p:spPr>
          <a:xfrm>
            <a:off x="4953000" y="565592"/>
            <a:ext cx="6324600" cy="1192088"/>
          </a:xfrm>
        </p:spPr>
        <p:txBody>
          <a:bodyPr anchor="b">
            <a:noAutofit/>
          </a:bodyPr>
          <a:lstStyle>
            <a:lvl1pPr>
              <a:defRPr sz="3600" spc="300">
                <a:solidFill>
                  <a:schemeClr val="tx1"/>
                </a:solidFill>
              </a:defRPr>
            </a:lvl1pPr>
          </a:lstStyle>
          <a:p>
            <a:r>
              <a:rPr lang="en-US" dirty="0"/>
              <a:t>TITLE GOES HERE</a:t>
            </a:r>
            <a:br>
              <a:rPr lang="en-US" dirty="0"/>
            </a:br>
            <a:r>
              <a:rPr lang="en-US" dirty="0"/>
              <a:t>TITLE GOES HERE</a:t>
            </a:r>
          </a:p>
        </p:txBody>
      </p:sp>
      <p:pic>
        <p:nvPicPr>
          <p:cNvPr id="14" name="Picture 13">
            <a:extLst>
              <a:ext uri="{FF2B5EF4-FFF2-40B4-BE49-F238E27FC236}">
                <a16:creationId xmlns:a16="http://schemas.microsoft.com/office/drawing/2014/main" id="{029B0038-FCB5-1D47-B008-F71490935D83}"/>
              </a:ext>
            </a:extLst>
          </p:cNvPr>
          <p:cNvPicPr>
            <a:picLocks noChangeAspect="1"/>
          </p:cNvPicPr>
          <p:nvPr userDrawn="1"/>
        </p:nvPicPr>
        <p:blipFill>
          <a:blip r:embed="rId2"/>
          <a:stretch>
            <a:fillRect/>
          </a:stretch>
        </p:blipFill>
        <p:spPr>
          <a:xfrm>
            <a:off x="9528049" y="6245352"/>
            <a:ext cx="2211019" cy="283464"/>
          </a:xfrm>
          <a:prstGeom prst="rect">
            <a:avLst/>
          </a:prstGeom>
        </p:spPr>
      </p:pic>
      <p:sp>
        <p:nvSpPr>
          <p:cNvPr id="2" name="Slide Number Placeholder 1">
            <a:extLst>
              <a:ext uri="{FF2B5EF4-FFF2-40B4-BE49-F238E27FC236}">
                <a16:creationId xmlns:a16="http://schemas.microsoft.com/office/drawing/2014/main" id="{34D32A3D-BD88-954E-85AA-9729A95739D4}"/>
              </a:ext>
            </a:extLst>
          </p:cNvPr>
          <p:cNvSpPr>
            <a:spLocks noGrp="1"/>
          </p:cNvSpPr>
          <p:nvPr>
            <p:ph type="sldNum" sz="quarter" idx="15"/>
          </p:nvPr>
        </p:nvSpPr>
        <p:spPr/>
        <p:txBody>
          <a:bodyPr/>
          <a:lstStyle/>
          <a:p>
            <a:fld id="{2426060B-CBC2-8F42-BAAC-400F70201591}" type="slidenum">
              <a:rPr lang="en-US" smtClean="0"/>
              <a:pPr/>
              <a:t>‹#›</a:t>
            </a:fld>
            <a:endParaRPr lang="en-US" dirty="0"/>
          </a:p>
        </p:txBody>
      </p:sp>
      <p:sp>
        <p:nvSpPr>
          <p:cNvPr id="4" name="Picture Placeholder 3">
            <a:extLst>
              <a:ext uri="{FF2B5EF4-FFF2-40B4-BE49-F238E27FC236}">
                <a16:creationId xmlns:a16="http://schemas.microsoft.com/office/drawing/2014/main" id="{2A0CBB56-A47A-5949-AAF6-D959799E108B}"/>
              </a:ext>
            </a:extLst>
          </p:cNvPr>
          <p:cNvSpPr>
            <a:spLocks noGrp="1"/>
          </p:cNvSpPr>
          <p:nvPr>
            <p:ph type="pic" sz="quarter" idx="16"/>
          </p:nvPr>
        </p:nvSpPr>
        <p:spPr>
          <a:xfrm>
            <a:off x="0" y="907190"/>
            <a:ext cx="4267200" cy="2362200"/>
          </a:xfrm>
        </p:spPr>
        <p:txBody>
          <a:bodyPr/>
          <a:lstStyle>
            <a:lvl1pPr>
              <a:defRPr>
                <a:solidFill>
                  <a:schemeClr val="bg1"/>
                </a:solidFill>
              </a:defRPr>
            </a:lvl1pPr>
          </a:lstStyle>
          <a:p>
            <a:r>
              <a:rPr lang="en-US"/>
              <a:t>Click icon to add picture</a:t>
            </a:r>
          </a:p>
        </p:txBody>
      </p:sp>
      <p:sp>
        <p:nvSpPr>
          <p:cNvPr id="13" name="Picture Placeholder 3">
            <a:extLst>
              <a:ext uri="{FF2B5EF4-FFF2-40B4-BE49-F238E27FC236}">
                <a16:creationId xmlns:a16="http://schemas.microsoft.com/office/drawing/2014/main" id="{D32A1012-C44B-954A-88C0-A2CF9F036AAF}"/>
              </a:ext>
            </a:extLst>
          </p:cNvPr>
          <p:cNvSpPr>
            <a:spLocks noGrp="1"/>
          </p:cNvSpPr>
          <p:nvPr>
            <p:ph type="pic" sz="quarter" idx="17"/>
          </p:nvPr>
        </p:nvSpPr>
        <p:spPr>
          <a:xfrm>
            <a:off x="0" y="3588610"/>
            <a:ext cx="4267200" cy="2362200"/>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8358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Right Photos_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16BE91-2C60-954A-A90E-E2DE2A8F6EF2}"/>
              </a:ext>
            </a:extLst>
          </p:cNvPr>
          <p:cNvSpPr/>
          <p:nvPr userDrawn="1"/>
        </p:nvSpPr>
        <p:spPr>
          <a:xfrm>
            <a:off x="7927157" y="0"/>
            <a:ext cx="4267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86A8AE2-1CF2-814D-88CD-62BBFD08F630}"/>
              </a:ext>
            </a:extLst>
          </p:cNvPr>
          <p:cNvCxnSpPr>
            <a:cxnSpLocks/>
          </p:cNvCxnSpPr>
          <p:nvPr userDrawn="1"/>
        </p:nvCxnSpPr>
        <p:spPr>
          <a:xfrm>
            <a:off x="1034863" y="1915160"/>
            <a:ext cx="2776251" cy="0"/>
          </a:xfrm>
          <a:prstGeom prst="line">
            <a:avLst/>
          </a:prstGeom>
          <a:ln w="38100">
            <a:solidFill>
              <a:schemeClr val="accent3"/>
            </a:solidFill>
          </a:ln>
        </p:spPr>
        <p:style>
          <a:lnRef idx="3">
            <a:schemeClr val="accent3"/>
          </a:lnRef>
          <a:fillRef idx="0">
            <a:schemeClr val="accent3"/>
          </a:fillRef>
          <a:effectRef idx="2">
            <a:schemeClr val="accent3"/>
          </a:effectRef>
          <a:fontRef idx="minor">
            <a:schemeClr val="tx1"/>
          </a:fontRef>
        </p:style>
      </p:cxnSp>
      <p:sp>
        <p:nvSpPr>
          <p:cNvPr id="11" name="Text Placeholder 10">
            <a:extLst>
              <a:ext uri="{FF2B5EF4-FFF2-40B4-BE49-F238E27FC236}">
                <a16:creationId xmlns:a16="http://schemas.microsoft.com/office/drawing/2014/main" id="{5EBFC703-3FB2-CF46-BCFB-BD1CA9F780AE}"/>
              </a:ext>
            </a:extLst>
          </p:cNvPr>
          <p:cNvSpPr>
            <a:spLocks noGrp="1"/>
          </p:cNvSpPr>
          <p:nvPr>
            <p:ph type="body" sz="quarter" idx="14"/>
          </p:nvPr>
        </p:nvSpPr>
        <p:spPr>
          <a:xfrm>
            <a:off x="991712" y="2149602"/>
            <a:ext cx="6324600" cy="2667000"/>
          </a:xfrm>
        </p:spPr>
        <p:txBody>
          <a:bodyPr>
            <a:normAutofit/>
          </a:bodyPr>
          <a:lstStyle>
            <a:lvl1pPr>
              <a:defRPr sz="18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649182DA-40AF-2642-9081-F9CF2B86E9BC}"/>
              </a:ext>
            </a:extLst>
          </p:cNvPr>
          <p:cNvSpPr>
            <a:spLocks noGrp="1"/>
          </p:cNvSpPr>
          <p:nvPr>
            <p:ph type="title" hasCustomPrompt="1"/>
          </p:nvPr>
        </p:nvSpPr>
        <p:spPr>
          <a:xfrm>
            <a:off x="990600" y="565592"/>
            <a:ext cx="6324600" cy="1192088"/>
          </a:xfrm>
        </p:spPr>
        <p:txBody>
          <a:bodyPr anchor="b">
            <a:noAutofit/>
          </a:bodyPr>
          <a:lstStyle>
            <a:lvl1pPr>
              <a:defRPr sz="3600" spc="300">
                <a:solidFill>
                  <a:schemeClr val="tx1"/>
                </a:solidFill>
              </a:defRPr>
            </a:lvl1pPr>
          </a:lstStyle>
          <a:p>
            <a:r>
              <a:rPr lang="en-US" dirty="0"/>
              <a:t>TITLE GOES HERE</a:t>
            </a:r>
            <a:br>
              <a:rPr lang="en-US" dirty="0"/>
            </a:br>
            <a:r>
              <a:rPr lang="en-US" dirty="0"/>
              <a:t>TITLE GOES HERE</a:t>
            </a:r>
          </a:p>
        </p:txBody>
      </p:sp>
      <p:sp>
        <p:nvSpPr>
          <p:cNvPr id="2" name="Slide Number Placeholder 1">
            <a:extLst>
              <a:ext uri="{FF2B5EF4-FFF2-40B4-BE49-F238E27FC236}">
                <a16:creationId xmlns:a16="http://schemas.microsoft.com/office/drawing/2014/main" id="{34D32A3D-BD88-954E-85AA-9729A95739D4}"/>
              </a:ext>
            </a:extLst>
          </p:cNvPr>
          <p:cNvSpPr>
            <a:spLocks noGrp="1"/>
          </p:cNvSpPr>
          <p:nvPr>
            <p:ph type="sldNum" sz="quarter" idx="15"/>
          </p:nvPr>
        </p:nvSpPr>
        <p:spPr/>
        <p:txBody>
          <a:bodyPr/>
          <a:lstStyle>
            <a:lvl1pPr>
              <a:defRPr>
                <a:solidFill>
                  <a:schemeClr val="bg1"/>
                </a:solidFill>
              </a:defRPr>
            </a:lvl1pPr>
          </a:lstStyle>
          <a:p>
            <a:fld id="{2426060B-CBC2-8F42-BAAC-400F70201591}" type="slidenum">
              <a:rPr lang="en-US" smtClean="0"/>
              <a:pPr/>
              <a:t>‹#›</a:t>
            </a:fld>
            <a:endParaRPr lang="en-US" dirty="0"/>
          </a:p>
        </p:txBody>
      </p:sp>
      <p:sp>
        <p:nvSpPr>
          <p:cNvPr id="4" name="Picture Placeholder 3">
            <a:extLst>
              <a:ext uri="{FF2B5EF4-FFF2-40B4-BE49-F238E27FC236}">
                <a16:creationId xmlns:a16="http://schemas.microsoft.com/office/drawing/2014/main" id="{2A0CBB56-A47A-5949-AAF6-D959799E108B}"/>
              </a:ext>
            </a:extLst>
          </p:cNvPr>
          <p:cNvSpPr>
            <a:spLocks noGrp="1"/>
          </p:cNvSpPr>
          <p:nvPr>
            <p:ph type="pic" sz="quarter" idx="16"/>
          </p:nvPr>
        </p:nvSpPr>
        <p:spPr>
          <a:xfrm>
            <a:off x="7927157" y="907190"/>
            <a:ext cx="4267200" cy="2362200"/>
          </a:xfrm>
        </p:spPr>
        <p:txBody>
          <a:bodyPr/>
          <a:lstStyle>
            <a:lvl1pPr>
              <a:defRPr>
                <a:solidFill>
                  <a:schemeClr val="bg1"/>
                </a:solidFill>
              </a:defRPr>
            </a:lvl1pPr>
          </a:lstStyle>
          <a:p>
            <a:r>
              <a:rPr lang="en-US"/>
              <a:t>Click icon to add picture</a:t>
            </a:r>
          </a:p>
        </p:txBody>
      </p:sp>
      <p:sp>
        <p:nvSpPr>
          <p:cNvPr id="13" name="Picture Placeholder 3">
            <a:extLst>
              <a:ext uri="{FF2B5EF4-FFF2-40B4-BE49-F238E27FC236}">
                <a16:creationId xmlns:a16="http://schemas.microsoft.com/office/drawing/2014/main" id="{D32A1012-C44B-954A-88C0-A2CF9F036AAF}"/>
              </a:ext>
            </a:extLst>
          </p:cNvPr>
          <p:cNvSpPr>
            <a:spLocks noGrp="1"/>
          </p:cNvSpPr>
          <p:nvPr>
            <p:ph type="pic" sz="quarter" idx="17"/>
          </p:nvPr>
        </p:nvSpPr>
        <p:spPr>
          <a:xfrm>
            <a:off x="7927157" y="3588610"/>
            <a:ext cx="4267200" cy="2362200"/>
          </a:xfrm>
        </p:spPr>
        <p:txBody>
          <a:bodyPr/>
          <a:lstStyle>
            <a:lvl1pPr>
              <a:defRPr>
                <a:solidFill>
                  <a:schemeClr val="bg1"/>
                </a:solidFill>
              </a:defRPr>
            </a:lvl1pPr>
          </a:lstStyle>
          <a:p>
            <a:r>
              <a:rPr lang="en-US"/>
              <a:t>Click icon to add picture</a:t>
            </a:r>
          </a:p>
        </p:txBody>
      </p:sp>
      <p:pic>
        <p:nvPicPr>
          <p:cNvPr id="15" name="Picture 14">
            <a:extLst>
              <a:ext uri="{FF2B5EF4-FFF2-40B4-BE49-F238E27FC236}">
                <a16:creationId xmlns:a16="http://schemas.microsoft.com/office/drawing/2014/main" id="{F869F4D3-9036-A74C-86FD-544C6A20E58B}"/>
              </a:ext>
            </a:extLst>
          </p:cNvPr>
          <p:cNvPicPr>
            <a:picLocks noChangeAspect="1"/>
          </p:cNvPicPr>
          <p:nvPr userDrawn="1"/>
        </p:nvPicPr>
        <p:blipFill>
          <a:blip r:embed="rId2"/>
          <a:stretch>
            <a:fillRect/>
          </a:stretch>
        </p:blipFill>
        <p:spPr>
          <a:xfrm>
            <a:off x="9525000" y="6248400"/>
            <a:ext cx="2238375" cy="286971"/>
          </a:xfrm>
          <a:prstGeom prst="rect">
            <a:avLst/>
          </a:prstGeom>
        </p:spPr>
      </p:pic>
    </p:spTree>
    <p:extLst>
      <p:ext uri="{BB962C8B-B14F-4D97-AF65-F5344CB8AC3E}">
        <p14:creationId xmlns:p14="http://schemas.microsoft.com/office/powerpoint/2010/main" val="350110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_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3144-7142-7749-B4B4-5D9D190A79DE}"/>
              </a:ext>
            </a:extLst>
          </p:cNvPr>
          <p:cNvSpPr>
            <a:spLocks noGrp="1"/>
          </p:cNvSpPr>
          <p:nvPr>
            <p:ph type="title" hasCustomPrompt="1"/>
          </p:nvPr>
        </p:nvSpPr>
        <p:spPr>
          <a:xfrm>
            <a:off x="914400" y="432116"/>
            <a:ext cx="10363200" cy="1325563"/>
          </a:xfrm>
        </p:spPr>
        <p:txBody>
          <a:bodyPr anchor="b">
            <a:noAutofit/>
          </a:bodyPr>
          <a:lstStyle>
            <a:lvl1pPr>
              <a:defRPr sz="3600" spc="300">
                <a:solidFill>
                  <a:schemeClr val="bg1"/>
                </a:solidFill>
              </a:defRPr>
            </a:lvl1pPr>
          </a:lstStyle>
          <a:p>
            <a:r>
              <a:rPr lang="en-US" dirty="0"/>
              <a:t>EXAMPLES OF LONG TITLES</a:t>
            </a:r>
            <a:br>
              <a:rPr lang="en-US" dirty="0"/>
            </a:br>
            <a:r>
              <a:rPr lang="en-US" dirty="0"/>
              <a:t>EXAMPLES OF LONG TITLES </a:t>
            </a:r>
          </a:p>
        </p:txBody>
      </p:sp>
      <p:sp>
        <p:nvSpPr>
          <p:cNvPr id="3" name="Slide Number Placeholder 2">
            <a:extLst>
              <a:ext uri="{FF2B5EF4-FFF2-40B4-BE49-F238E27FC236}">
                <a16:creationId xmlns:a16="http://schemas.microsoft.com/office/drawing/2014/main" id="{844BCC3D-79E3-BE4B-99F1-61DDB33EE740}"/>
              </a:ext>
            </a:extLst>
          </p:cNvPr>
          <p:cNvSpPr>
            <a:spLocks noGrp="1"/>
          </p:cNvSpPr>
          <p:nvPr>
            <p:ph type="sldNum" sz="quarter" idx="15"/>
          </p:nvPr>
        </p:nvSpPr>
        <p:spPr/>
        <p:txBody>
          <a:bodyPr/>
          <a:lstStyle>
            <a:lvl1pPr>
              <a:defRPr>
                <a:solidFill>
                  <a:schemeClr val="bg1"/>
                </a:solidFill>
              </a:defRPr>
            </a:lvl1pPr>
          </a:lstStyle>
          <a:p>
            <a:fld id="{2426060B-CBC2-8F42-BAAC-400F70201591}" type="slidenum">
              <a:rPr lang="en-US" smtClean="0"/>
              <a:pPr/>
              <a:t>‹#›</a:t>
            </a:fld>
            <a:endParaRPr lang="en-US" dirty="0"/>
          </a:p>
        </p:txBody>
      </p:sp>
      <p:cxnSp>
        <p:nvCxnSpPr>
          <p:cNvPr id="10" name="Straight Connector 9">
            <a:extLst>
              <a:ext uri="{FF2B5EF4-FFF2-40B4-BE49-F238E27FC236}">
                <a16:creationId xmlns:a16="http://schemas.microsoft.com/office/drawing/2014/main" id="{9BD0BE74-3884-B14B-9738-157A1A8F330F}"/>
              </a:ext>
            </a:extLst>
          </p:cNvPr>
          <p:cNvCxnSpPr>
            <a:cxnSpLocks/>
          </p:cNvCxnSpPr>
          <p:nvPr userDrawn="1"/>
        </p:nvCxnSpPr>
        <p:spPr>
          <a:xfrm>
            <a:off x="1033751" y="1921002"/>
            <a:ext cx="2776251" cy="0"/>
          </a:xfrm>
          <a:prstGeom prst="line">
            <a:avLst/>
          </a:prstGeom>
          <a:ln w="38100">
            <a:solidFill>
              <a:schemeClr val="accent4"/>
            </a:solidFill>
          </a:ln>
        </p:spPr>
        <p:style>
          <a:lnRef idx="3">
            <a:schemeClr val="accent3"/>
          </a:lnRef>
          <a:fillRef idx="0">
            <a:schemeClr val="accent3"/>
          </a:fillRef>
          <a:effectRef idx="2">
            <a:schemeClr val="accent3"/>
          </a:effectRef>
          <a:fontRef idx="minor">
            <a:schemeClr val="tx1"/>
          </a:fontRef>
        </p:style>
      </p:cxnSp>
      <p:sp>
        <p:nvSpPr>
          <p:cNvPr id="8" name="Picture Placeholder 7">
            <a:extLst>
              <a:ext uri="{FF2B5EF4-FFF2-40B4-BE49-F238E27FC236}">
                <a16:creationId xmlns:a16="http://schemas.microsoft.com/office/drawing/2014/main" id="{EE9863AD-153E-0B44-A068-BD3A0D7264B7}"/>
              </a:ext>
            </a:extLst>
          </p:cNvPr>
          <p:cNvSpPr>
            <a:spLocks noGrp="1"/>
          </p:cNvSpPr>
          <p:nvPr>
            <p:ph type="pic" sz="quarter" idx="17"/>
          </p:nvPr>
        </p:nvSpPr>
        <p:spPr>
          <a:xfrm>
            <a:off x="1033751" y="2133599"/>
            <a:ext cx="10243849" cy="3733793"/>
          </a:xfrm>
        </p:spPr>
        <p:txBody>
          <a:bodyPr/>
          <a:lstStyle>
            <a:lvl1pPr>
              <a:defRPr>
                <a:solidFill>
                  <a:schemeClr val="bg1"/>
                </a:solidFill>
              </a:defRPr>
            </a:lvl1pPr>
          </a:lstStyle>
          <a:p>
            <a:r>
              <a:rPr lang="en-US"/>
              <a:t>Click icon to add picture</a:t>
            </a:r>
            <a:endParaRPr lang="en-US" dirty="0"/>
          </a:p>
        </p:txBody>
      </p:sp>
      <p:pic>
        <p:nvPicPr>
          <p:cNvPr id="11" name="Picture 10">
            <a:extLst>
              <a:ext uri="{FF2B5EF4-FFF2-40B4-BE49-F238E27FC236}">
                <a16:creationId xmlns:a16="http://schemas.microsoft.com/office/drawing/2014/main" id="{766F8F46-49BA-054A-9D82-4D06E64166CA}"/>
              </a:ext>
            </a:extLst>
          </p:cNvPr>
          <p:cNvPicPr>
            <a:picLocks noChangeAspect="1"/>
          </p:cNvPicPr>
          <p:nvPr userDrawn="1"/>
        </p:nvPicPr>
        <p:blipFill>
          <a:blip r:embed="rId2"/>
          <a:stretch>
            <a:fillRect/>
          </a:stretch>
        </p:blipFill>
        <p:spPr>
          <a:xfrm>
            <a:off x="9525000" y="6248400"/>
            <a:ext cx="2238375" cy="286971"/>
          </a:xfrm>
          <a:prstGeom prst="rect">
            <a:avLst/>
          </a:prstGeom>
        </p:spPr>
      </p:pic>
    </p:spTree>
    <p:extLst>
      <p:ext uri="{BB962C8B-B14F-4D97-AF65-F5344CB8AC3E}">
        <p14:creationId xmlns:p14="http://schemas.microsoft.com/office/powerpoint/2010/main" val="402267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3C5BBE-08D4-F346-84F1-69C68BF0F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AF9907-2C4C-D749-B3F7-CCDE173246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86C364C-D218-8D44-8CB0-AA9F338F2198}"/>
              </a:ext>
            </a:extLst>
          </p:cNvPr>
          <p:cNvSpPr>
            <a:spLocks noGrp="1"/>
          </p:cNvSpPr>
          <p:nvPr>
            <p:ph type="sldNum" sz="quarter" idx="4"/>
          </p:nvPr>
        </p:nvSpPr>
        <p:spPr>
          <a:xfrm>
            <a:off x="8077200" y="365125"/>
            <a:ext cx="3651199" cy="365125"/>
          </a:xfrm>
          <a:prstGeom prst="rect">
            <a:avLst/>
          </a:prstGeom>
        </p:spPr>
        <p:txBody>
          <a:bodyPr vert="horz" lIns="91440" tIns="45720" rIns="91440" bIns="45720" rtlCol="0" anchor="ctr"/>
          <a:lstStyle>
            <a:lvl1pPr algn="r">
              <a:defRPr sz="1200" b="0" i="0">
                <a:solidFill>
                  <a:schemeClr val="tx1">
                    <a:tint val="75000"/>
                  </a:schemeClr>
                </a:solidFill>
                <a:latin typeface="+mn-lt"/>
                <a:cs typeface="Arial" panose="020B0604020202020204" pitchFamily="34" charset="0"/>
              </a:defRPr>
            </a:lvl1pPr>
          </a:lstStyle>
          <a:p>
            <a:fld id="{2426060B-CBC2-8F42-BAAC-400F70201591}" type="slidenum">
              <a:rPr lang="en-US" smtClean="0"/>
              <a:pPr/>
              <a:t>‹#›</a:t>
            </a:fld>
            <a:endParaRPr lang="en-US" dirty="0"/>
          </a:p>
        </p:txBody>
      </p:sp>
    </p:spTree>
    <p:extLst>
      <p:ext uri="{BB962C8B-B14F-4D97-AF65-F5344CB8AC3E}">
        <p14:creationId xmlns:p14="http://schemas.microsoft.com/office/powerpoint/2010/main" val="364150378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85" r:id="rId3"/>
    <p:sldLayoutId id="2147483692" r:id="rId4"/>
    <p:sldLayoutId id="2147483699" r:id="rId5"/>
    <p:sldLayoutId id="2147483706" r:id="rId6"/>
    <p:sldLayoutId id="2147483686" r:id="rId7"/>
    <p:sldLayoutId id="2147483708" r:id="rId8"/>
    <p:sldLayoutId id="2147483709" r:id="rId9"/>
    <p:sldLayoutId id="2147483707" r:id="rId10"/>
    <p:sldLayoutId id="2147483655" r:id="rId11"/>
    <p:sldLayoutId id="2147483710" r:id="rId12"/>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FlyFriendly@ocair.com" TargetMode="External"/><Relationship Id="rId2" Type="http://schemas.openxmlformats.org/officeDocument/2006/relationships/hyperlink" Target="https://www.ocair.com/about/administration/access-noise/" TargetMode="External"/><Relationship Id="rId1" Type="http://schemas.openxmlformats.org/officeDocument/2006/relationships/slideLayout" Target="../slideLayouts/slideLayout4.xml"/><Relationship Id="rId5" Type="http://schemas.openxmlformats.org/officeDocument/2006/relationships/hyperlink" Target="http://www.ocair.com/FlyFriendly" TargetMode="External"/><Relationship Id="rId4" Type="http://schemas.openxmlformats.org/officeDocument/2006/relationships/hyperlink" Target="https://www.newportbeachca.gov/government/data-hub/agendas-minutes/aviation-committee"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ocair.com/FlyFriendly"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ocair.com/FlyFriendly" TargetMode="External"/><Relationship Id="rId2" Type="http://schemas.openxmlformats.org/officeDocument/2006/relationships/hyperlink" Target="mailto:FlyFriendly@ocair.com"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ocair.com/business/general-aviation/pilot-information/noise-abatement/" TargetMode="External"/><Relationship Id="rId2" Type="http://schemas.openxmlformats.org/officeDocument/2006/relationships/hyperlink" Target="https://www.ocair.com/about/administration/access-noise/access-noise-faqs/" TargetMode="Externa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hyperlink" Target="http://www.ocair.com/FlyFriendl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newportbay.org/home/transactions/donate/" TargetMode="External"/><Relationship Id="rId2" Type="http://schemas.openxmlformats.org/officeDocument/2006/relationships/hyperlink" Target="http://www.irconservancy.org/donate.html" TargetMode="External"/><Relationship Id="rId1" Type="http://schemas.openxmlformats.org/officeDocument/2006/relationships/slideLayout" Target="../slideLayouts/slideLayout4.xml"/><Relationship Id="rId4" Type="http://schemas.openxmlformats.org/officeDocument/2006/relationships/hyperlink" Target="http://www.ocair.com/FlyFriend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4419600"/>
            <a:ext cx="6705600" cy="363167"/>
          </a:xfrm>
        </p:spPr>
        <p:txBody>
          <a:bodyPr/>
          <a:lstStyle/>
          <a:p>
            <a:pPr>
              <a:spcBef>
                <a:spcPts val="0"/>
              </a:spcBef>
            </a:pPr>
            <a:r>
              <a:rPr lang="en-US" dirty="0"/>
              <a:t>John Wayne Airport </a:t>
            </a:r>
          </a:p>
          <a:p>
            <a:pPr>
              <a:spcBef>
                <a:spcPts val="0"/>
              </a:spcBef>
            </a:pPr>
            <a:r>
              <a:rPr lang="en-US" dirty="0"/>
              <a:t>Access and Noise Office</a:t>
            </a:r>
          </a:p>
        </p:txBody>
      </p:sp>
      <p:sp>
        <p:nvSpPr>
          <p:cNvPr id="7" name="Text Placeholder 6"/>
          <p:cNvSpPr>
            <a:spLocks noGrp="1"/>
          </p:cNvSpPr>
          <p:nvPr>
            <p:ph type="body" sz="quarter" idx="16"/>
          </p:nvPr>
        </p:nvSpPr>
        <p:spPr/>
        <p:txBody>
          <a:bodyPr/>
          <a:lstStyle/>
          <a:p>
            <a:r>
              <a:rPr lang="en-US" dirty="0"/>
              <a:t>General Aviation Jet Operators</a:t>
            </a:r>
          </a:p>
        </p:txBody>
      </p:sp>
      <p:sp>
        <p:nvSpPr>
          <p:cNvPr id="2" name="Title 1"/>
          <p:cNvSpPr>
            <a:spLocks noGrp="1"/>
          </p:cNvSpPr>
          <p:nvPr>
            <p:ph type="ctrTitle"/>
          </p:nvPr>
        </p:nvSpPr>
        <p:spPr/>
        <p:txBody>
          <a:bodyPr/>
          <a:lstStyle/>
          <a:p>
            <a:r>
              <a:rPr lang="en-US" dirty="0"/>
              <a:t>John Wayne Airport </a:t>
            </a:r>
            <a:br>
              <a:rPr lang="en-US" dirty="0"/>
            </a:br>
            <a:r>
              <a:rPr lang="en-US" dirty="0"/>
              <a:t>Fly Friendly Program</a:t>
            </a:r>
          </a:p>
        </p:txBody>
      </p:sp>
    </p:spTree>
    <p:extLst>
      <p:ext uri="{BB962C8B-B14F-4D97-AF65-F5344CB8AC3E}">
        <p14:creationId xmlns:p14="http://schemas.microsoft.com/office/powerpoint/2010/main" val="2438247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990600" y="2149602"/>
            <a:ext cx="10287000" cy="3793998"/>
          </a:xfrm>
        </p:spPr>
        <p:txBody>
          <a:bodyPr>
            <a:normAutofit/>
          </a:bodyPr>
          <a:lstStyle/>
          <a:p>
            <a:pPr marL="0" lvl="0" indent="0">
              <a:lnSpc>
                <a:spcPct val="100000"/>
              </a:lnSpc>
              <a:buNone/>
            </a:pPr>
            <a:r>
              <a:rPr lang="en-US" dirty="0"/>
              <a:t>Awards *points to GA jet operators who voluntarily implement outreach and education such as: noise abatement training; distribution of Fly Friendly program toolkit materials; and/or attendance at any of the following:</a:t>
            </a:r>
          </a:p>
          <a:p>
            <a:pPr lvl="0">
              <a:lnSpc>
                <a:spcPct val="100000"/>
              </a:lnSpc>
            </a:pPr>
            <a:r>
              <a:rPr lang="en-US" b="1" dirty="0"/>
              <a:t>JWA’s Quarterly Noise Meetings: </a:t>
            </a:r>
            <a:r>
              <a:rPr lang="en-US" u="sng" dirty="0">
                <a:hlinkClick r:id="rId2"/>
              </a:rPr>
              <a:t>https://www.ocair.com/about/administration/access-noise/</a:t>
            </a:r>
            <a:r>
              <a:rPr lang="en-US" dirty="0"/>
              <a:t> (open to the public)</a:t>
            </a:r>
          </a:p>
          <a:p>
            <a:pPr lvl="0">
              <a:lnSpc>
                <a:spcPct val="100000"/>
              </a:lnSpc>
            </a:pPr>
            <a:r>
              <a:rPr lang="en-US" b="1" dirty="0"/>
              <a:t>JWA Fly Friendly Working Group meetings: </a:t>
            </a:r>
            <a:r>
              <a:rPr lang="en-US" dirty="0"/>
              <a:t>by invitation only; email </a:t>
            </a:r>
            <a:r>
              <a:rPr lang="en-US" dirty="0">
                <a:hlinkClick r:id="rId3"/>
              </a:rPr>
              <a:t>FlyFriendly@ocair.com</a:t>
            </a:r>
            <a:r>
              <a:rPr lang="en-US" dirty="0"/>
              <a:t> to learn more</a:t>
            </a:r>
          </a:p>
          <a:p>
            <a:pPr lvl="0">
              <a:lnSpc>
                <a:spcPct val="100000"/>
              </a:lnSpc>
            </a:pPr>
            <a:r>
              <a:rPr lang="en-US" b="1" dirty="0"/>
              <a:t>City of Newport Beach’s Aviation Committee Meetings</a:t>
            </a:r>
            <a:r>
              <a:rPr lang="en-US" dirty="0"/>
              <a:t>: </a:t>
            </a:r>
            <a:r>
              <a:rPr lang="en-US" u="sng" dirty="0">
                <a:hlinkClick r:id="rId4"/>
              </a:rPr>
              <a:t>https://www.newportbeachca.gov/government/data-hub/agendas-minutes/aviation-committee</a:t>
            </a:r>
            <a:endParaRPr lang="en-US" dirty="0"/>
          </a:p>
          <a:p>
            <a:pPr lvl="0">
              <a:lnSpc>
                <a:spcPct val="100000"/>
              </a:lnSpc>
            </a:pPr>
            <a:r>
              <a:rPr lang="en-US" b="1" dirty="0"/>
              <a:t>Any Orange County community meeting focused on aviation impacts</a:t>
            </a:r>
            <a:r>
              <a:rPr lang="en-US" dirty="0"/>
              <a:t>  </a:t>
            </a:r>
          </a:p>
          <a:p>
            <a:pPr marL="0" lvl="0" indent="0">
              <a:lnSpc>
                <a:spcPct val="100000"/>
              </a:lnSpc>
              <a:buNone/>
            </a:pPr>
            <a:r>
              <a:rPr lang="en-US" dirty="0"/>
              <a:t>*The required submission form for this category is available at </a:t>
            </a:r>
            <a:r>
              <a:rPr lang="en-US" dirty="0">
                <a:hlinkClick r:id="rId5"/>
              </a:rPr>
              <a:t>www.ocair.com/FlyFriendly</a:t>
            </a:r>
            <a:endParaRPr lang="en-US" dirty="0"/>
          </a:p>
          <a:p>
            <a:pPr lvl="0">
              <a:lnSpc>
                <a:spcPct val="100000"/>
              </a:lnSpc>
            </a:pPr>
            <a:endParaRPr lang="en-US" dirty="0"/>
          </a:p>
          <a:p>
            <a:endParaRPr lang="en-US" dirty="0"/>
          </a:p>
        </p:txBody>
      </p:sp>
      <p:sp>
        <p:nvSpPr>
          <p:cNvPr id="3" name="Title 2"/>
          <p:cNvSpPr>
            <a:spLocks noGrp="1"/>
          </p:cNvSpPr>
          <p:nvPr>
            <p:ph type="title"/>
          </p:nvPr>
        </p:nvSpPr>
        <p:spPr/>
        <p:txBody>
          <a:bodyPr/>
          <a:lstStyle/>
          <a:p>
            <a:r>
              <a:rPr lang="en-US" dirty="0"/>
              <a:t>Most Engaging</a:t>
            </a:r>
          </a:p>
        </p:txBody>
      </p:sp>
      <p:sp>
        <p:nvSpPr>
          <p:cNvPr id="4" name="Slide Number Placeholder 3"/>
          <p:cNvSpPr>
            <a:spLocks noGrp="1"/>
          </p:cNvSpPr>
          <p:nvPr>
            <p:ph type="sldNum" sz="quarter" idx="15"/>
          </p:nvPr>
        </p:nvSpPr>
        <p:spPr/>
        <p:txBody>
          <a:bodyPr/>
          <a:lstStyle/>
          <a:p>
            <a:fld id="{2426060B-CBC2-8F42-BAAC-400F70201591}" type="slidenum">
              <a:rPr lang="en-US" smtClean="0"/>
              <a:pPr/>
              <a:t>10</a:t>
            </a:fld>
            <a:endParaRPr lang="en-US" dirty="0"/>
          </a:p>
        </p:txBody>
      </p:sp>
    </p:spTree>
    <p:extLst>
      <p:ext uri="{BB962C8B-B14F-4D97-AF65-F5344CB8AC3E}">
        <p14:creationId xmlns:p14="http://schemas.microsoft.com/office/powerpoint/2010/main" val="59909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AA0D-1163-A742-9948-5FB13E8B1B92}"/>
              </a:ext>
            </a:extLst>
          </p:cNvPr>
          <p:cNvSpPr>
            <a:spLocks noGrp="1"/>
          </p:cNvSpPr>
          <p:nvPr>
            <p:ph type="title"/>
          </p:nvPr>
        </p:nvSpPr>
        <p:spPr/>
        <p:txBody>
          <a:bodyPr/>
          <a:lstStyle/>
          <a:p>
            <a:r>
              <a:rPr lang="en-US" dirty="0"/>
              <a:t>Fly </a:t>
            </a:r>
            <a:r>
              <a:rPr lang="en-US"/>
              <a:t>Friendly Toolkit</a:t>
            </a:r>
            <a:endParaRPr lang="en-US" dirty="0"/>
          </a:p>
        </p:txBody>
      </p:sp>
      <p:sp>
        <p:nvSpPr>
          <p:cNvPr id="3" name="Slide Number Placeholder 2">
            <a:extLst>
              <a:ext uri="{FF2B5EF4-FFF2-40B4-BE49-F238E27FC236}">
                <a16:creationId xmlns:a16="http://schemas.microsoft.com/office/drawing/2014/main" id="{46DD5AEF-FD61-9748-A3E9-28CBD96B93C5}"/>
              </a:ext>
            </a:extLst>
          </p:cNvPr>
          <p:cNvSpPr>
            <a:spLocks noGrp="1"/>
          </p:cNvSpPr>
          <p:nvPr>
            <p:ph type="sldNum" sz="quarter" idx="15"/>
          </p:nvPr>
        </p:nvSpPr>
        <p:spPr/>
        <p:txBody>
          <a:bodyPr/>
          <a:lstStyle/>
          <a:p>
            <a:fld id="{2426060B-CBC2-8F42-BAAC-400F70201591}" type="slidenum">
              <a:rPr lang="en-US" smtClean="0"/>
              <a:pPr/>
              <a:t>11</a:t>
            </a:fld>
            <a:endParaRPr lang="en-US" dirty="0"/>
          </a:p>
        </p:txBody>
      </p:sp>
      <p:sp>
        <p:nvSpPr>
          <p:cNvPr id="5" name="TextBox 4"/>
          <p:cNvSpPr txBox="1"/>
          <p:nvPr/>
        </p:nvSpPr>
        <p:spPr>
          <a:xfrm>
            <a:off x="914400" y="2209800"/>
            <a:ext cx="7772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FF Toolkit is available at </a:t>
            </a:r>
            <a:r>
              <a:rPr lang="en-US" dirty="0">
                <a:hlinkClick r:id="rId2"/>
              </a:rPr>
              <a:t>www.ocair.com/FlyFriendly</a:t>
            </a:r>
            <a:r>
              <a:rPr lang="en-US" dirty="0"/>
              <a:t>, and contains promotional resources like: </a:t>
            </a:r>
          </a:p>
          <a:p>
            <a:pPr marL="285750" indent="-285750">
              <a:buFont typeface="Arial" panose="020B0604020202020204" pitchFamily="34" charset="0"/>
              <a:buChar char="•"/>
            </a:pPr>
            <a:endParaRPr lang="en-US" dirty="0"/>
          </a:p>
          <a:p>
            <a:pPr marL="742950" lvl="1" indent="-285750">
              <a:buFont typeface="Courier New" panose="02070309020205020404" pitchFamily="49" charset="0"/>
              <a:buChar char="o"/>
            </a:pPr>
            <a:r>
              <a:rPr lang="en-US" dirty="0"/>
              <a:t>A pre-written newsletter and blog article as well as social media posts tailored for Facebook, Twitter and Instagram</a:t>
            </a:r>
          </a:p>
          <a:p>
            <a:pPr marL="742950" lvl="1" indent="-285750">
              <a:buFont typeface="Courier New" panose="02070309020205020404" pitchFamily="49" charset="0"/>
              <a:buChar char="o"/>
            </a:pPr>
            <a:r>
              <a:rPr lang="en-US" dirty="0"/>
              <a:t>FF brochure and Pilot Quick Card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8422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lide Number Placeholder 2"/>
          <p:cNvSpPr>
            <a:spLocks noGrp="1"/>
          </p:cNvSpPr>
          <p:nvPr>
            <p:ph type="sldNum" sz="quarter" idx="15"/>
          </p:nvPr>
        </p:nvSpPr>
        <p:spPr/>
        <p:txBody>
          <a:bodyPr/>
          <a:lstStyle/>
          <a:p>
            <a:fld id="{2426060B-CBC2-8F42-BAAC-400F70201591}" type="slidenum">
              <a:rPr lang="en-US" smtClean="0"/>
              <a:pPr/>
              <a:t>12</a:t>
            </a:fld>
            <a:endParaRPr lang="en-US" dirty="0"/>
          </a:p>
        </p:txBody>
      </p:sp>
      <p:sp>
        <p:nvSpPr>
          <p:cNvPr id="5" name="TextBox 4"/>
          <p:cNvSpPr txBox="1"/>
          <p:nvPr/>
        </p:nvSpPr>
        <p:spPr>
          <a:xfrm>
            <a:off x="1783465" y="2743200"/>
            <a:ext cx="8153400" cy="923330"/>
          </a:xfrm>
          <a:prstGeom prst="rect">
            <a:avLst/>
          </a:prstGeom>
          <a:noFill/>
        </p:spPr>
        <p:txBody>
          <a:bodyPr wrap="square" rtlCol="0">
            <a:spAutoFit/>
          </a:bodyPr>
          <a:lstStyle/>
          <a:p>
            <a:pPr lvl="1" algn="ctr"/>
            <a:r>
              <a:rPr lang="en-US" dirty="0"/>
              <a:t>Thank you for helping John Wayne Airport spread the word about the FF program! Questions? Please email </a:t>
            </a:r>
            <a:r>
              <a:rPr lang="en-US" dirty="0">
                <a:hlinkClick r:id="rId2"/>
              </a:rPr>
              <a:t>FlyFriendly@ocair.com</a:t>
            </a:r>
            <a:r>
              <a:rPr lang="en-US" dirty="0"/>
              <a:t> or visit </a:t>
            </a:r>
            <a:r>
              <a:rPr lang="en-US" dirty="0">
                <a:hlinkClick r:id="rId3"/>
              </a:rPr>
              <a:t>www.ocair.com/FlyFriendly</a:t>
            </a:r>
            <a:r>
              <a:rPr lang="en-US" dirty="0"/>
              <a:t> for more information.</a:t>
            </a:r>
          </a:p>
        </p:txBody>
      </p:sp>
    </p:spTree>
    <p:extLst>
      <p:ext uri="{BB962C8B-B14F-4D97-AF65-F5344CB8AC3E}">
        <p14:creationId xmlns:p14="http://schemas.microsoft.com/office/powerpoint/2010/main" val="265908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172E65-F8C9-5F4B-912F-A1C3DA020AC7}"/>
              </a:ext>
            </a:extLst>
          </p:cNvPr>
          <p:cNvSpPr>
            <a:spLocks noGrp="1"/>
          </p:cNvSpPr>
          <p:nvPr>
            <p:ph type="sldNum" sz="quarter" idx="10"/>
          </p:nvPr>
        </p:nvSpPr>
        <p:spPr/>
        <p:txBody>
          <a:bodyPr/>
          <a:lstStyle/>
          <a:p>
            <a:fld id="{2426060B-CBC2-8F42-BAAC-400F70201591}" type="slidenum">
              <a:rPr lang="en-US" smtClean="0"/>
              <a:pPr/>
              <a:t>13</a:t>
            </a:fld>
            <a:endParaRPr lang="en-US" dirty="0"/>
          </a:p>
        </p:txBody>
      </p:sp>
    </p:spTree>
    <p:extLst>
      <p:ext uri="{BB962C8B-B14F-4D97-AF65-F5344CB8AC3E}">
        <p14:creationId xmlns:p14="http://schemas.microsoft.com/office/powerpoint/2010/main" val="1917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B74D-6A78-CA4C-B0EB-C4F6E21E0BA4}"/>
              </a:ext>
            </a:extLst>
          </p:cNvPr>
          <p:cNvSpPr>
            <a:spLocks noGrp="1"/>
          </p:cNvSpPr>
          <p:nvPr>
            <p:ph type="title"/>
          </p:nvPr>
        </p:nvSpPr>
        <p:spPr>
          <a:xfrm>
            <a:off x="952157" y="2057400"/>
            <a:ext cx="10287685" cy="3962400"/>
          </a:xfrm>
        </p:spPr>
        <p:txBody>
          <a:bodyPr/>
          <a:lstStyle/>
          <a:p>
            <a:r>
              <a:rPr lang="en-US" sz="2800" dirty="0"/>
              <a:t>John Wayne Airport’s Fly Friendly program </a:t>
            </a:r>
            <a:br>
              <a:rPr lang="en-US" sz="2800" dirty="0"/>
            </a:br>
            <a:r>
              <a:rPr lang="en-US" sz="2800" dirty="0"/>
              <a:t>helps care for our surrounding communities by providing education to General Aviation jet operators and celebrating their voluntary efforts to reduce measurable noise and offset impacts on the environment through an annual awards process. </a:t>
            </a:r>
            <a:br>
              <a:rPr lang="en-US" sz="2800" dirty="0"/>
            </a:br>
            <a:endParaRPr lang="en-US" sz="2800" dirty="0"/>
          </a:p>
        </p:txBody>
      </p:sp>
      <p:sp>
        <p:nvSpPr>
          <p:cNvPr id="3" name="Slide Number Placeholder 2">
            <a:extLst>
              <a:ext uri="{FF2B5EF4-FFF2-40B4-BE49-F238E27FC236}">
                <a16:creationId xmlns:a16="http://schemas.microsoft.com/office/drawing/2014/main" id="{17461D72-0D77-1642-9F8C-EAEC59B777A3}"/>
              </a:ext>
            </a:extLst>
          </p:cNvPr>
          <p:cNvSpPr>
            <a:spLocks noGrp="1"/>
          </p:cNvSpPr>
          <p:nvPr>
            <p:ph type="sldNum" sz="quarter" idx="15"/>
          </p:nvPr>
        </p:nvSpPr>
        <p:spPr/>
        <p:txBody>
          <a:bodyPr/>
          <a:lstStyle/>
          <a:p>
            <a:fld id="{2426060B-CBC2-8F42-BAAC-400F70201591}" type="slidenum">
              <a:rPr lang="en-US" smtClean="0"/>
              <a:pPr/>
              <a:t>2</a:t>
            </a:fld>
            <a:endParaRPr lang="en-US" dirty="0"/>
          </a:p>
        </p:txBody>
      </p:sp>
    </p:spTree>
    <p:extLst>
      <p:ext uri="{BB962C8B-B14F-4D97-AF65-F5344CB8AC3E}">
        <p14:creationId xmlns:p14="http://schemas.microsoft.com/office/powerpoint/2010/main" val="9065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A40CC2-9DD0-D84A-BE9E-D8F9179827E8}"/>
              </a:ext>
            </a:extLst>
          </p:cNvPr>
          <p:cNvSpPr>
            <a:spLocks noGrp="1"/>
          </p:cNvSpPr>
          <p:nvPr>
            <p:ph type="body" sz="quarter" idx="16"/>
          </p:nvPr>
        </p:nvSpPr>
        <p:spPr>
          <a:xfrm>
            <a:off x="990600" y="2149602"/>
            <a:ext cx="8839200" cy="3184398"/>
          </a:xfrm>
        </p:spPr>
        <p:txBody>
          <a:bodyPr/>
          <a:lstStyle/>
          <a:p>
            <a:pPr lvl="0"/>
            <a:r>
              <a:rPr lang="en-US" dirty="0"/>
              <a:t>This presentation will help you to:</a:t>
            </a:r>
          </a:p>
          <a:p>
            <a:pPr marL="285750" lvl="0" indent="-285750">
              <a:buFont typeface="Arial" panose="020B0604020202020204" pitchFamily="34" charset="0"/>
              <a:buChar char="•"/>
            </a:pPr>
            <a:r>
              <a:rPr lang="en-US" dirty="0"/>
              <a:t>Better understand how the hours of operation and maximum permitted noise levels associated with General Aviation (GA) operations are regulated</a:t>
            </a:r>
          </a:p>
          <a:p>
            <a:pPr marL="285750" lvl="0" indent="-285750">
              <a:buFont typeface="Arial" panose="020B0604020202020204" pitchFamily="34" charset="0"/>
              <a:buChar char="•"/>
            </a:pPr>
            <a:r>
              <a:rPr lang="en-US" dirty="0"/>
              <a:t>Understand Fly Friendly’s (FF) participation and scoring criteria</a:t>
            </a:r>
          </a:p>
          <a:p>
            <a:pPr marL="285750" lvl="0" indent="-285750">
              <a:buFont typeface="Arial" panose="020B0604020202020204" pitchFamily="34" charset="0"/>
              <a:buChar char="•"/>
            </a:pPr>
            <a:r>
              <a:rPr lang="en-US" dirty="0"/>
              <a:t>Access resources that will empower you to help promote awareness of this new initiative </a:t>
            </a:r>
          </a:p>
          <a:p>
            <a:endParaRPr lang="en-US" dirty="0"/>
          </a:p>
        </p:txBody>
      </p:sp>
      <p:sp>
        <p:nvSpPr>
          <p:cNvPr id="3" name="Title 2">
            <a:extLst>
              <a:ext uri="{FF2B5EF4-FFF2-40B4-BE49-F238E27FC236}">
                <a16:creationId xmlns:a16="http://schemas.microsoft.com/office/drawing/2014/main" id="{D3F489D8-A1E6-6C4F-8483-1CA15F774259}"/>
              </a:ext>
            </a:extLst>
          </p:cNvPr>
          <p:cNvSpPr>
            <a:spLocks noGrp="1"/>
          </p:cNvSpPr>
          <p:nvPr>
            <p:ph type="title"/>
          </p:nvPr>
        </p:nvSpPr>
        <p:spPr/>
        <p:txBody>
          <a:bodyPr/>
          <a:lstStyle/>
          <a:p>
            <a:r>
              <a:rPr lang="en-US" dirty="0"/>
              <a:t>Presentation Goals</a:t>
            </a:r>
          </a:p>
        </p:txBody>
      </p:sp>
      <p:sp>
        <p:nvSpPr>
          <p:cNvPr id="4" name="Slide Number Placeholder 3">
            <a:extLst>
              <a:ext uri="{FF2B5EF4-FFF2-40B4-BE49-F238E27FC236}">
                <a16:creationId xmlns:a16="http://schemas.microsoft.com/office/drawing/2014/main" id="{E4E579F1-2905-9442-B09C-5ABCBC70F0DE}"/>
              </a:ext>
            </a:extLst>
          </p:cNvPr>
          <p:cNvSpPr>
            <a:spLocks noGrp="1"/>
          </p:cNvSpPr>
          <p:nvPr>
            <p:ph type="sldNum" sz="quarter" idx="15"/>
          </p:nvPr>
        </p:nvSpPr>
        <p:spPr/>
        <p:txBody>
          <a:bodyPr/>
          <a:lstStyle/>
          <a:p>
            <a:fld id="{2426060B-CBC2-8F42-BAAC-400F70201591}" type="slidenum">
              <a:rPr lang="en-US" smtClean="0"/>
              <a:pPr/>
              <a:t>3</a:t>
            </a:fld>
            <a:endParaRPr lang="en-US" dirty="0"/>
          </a:p>
        </p:txBody>
      </p:sp>
    </p:spTree>
    <p:extLst>
      <p:ext uri="{BB962C8B-B14F-4D97-AF65-F5344CB8AC3E}">
        <p14:creationId xmlns:p14="http://schemas.microsoft.com/office/powerpoint/2010/main" val="264688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4CB781-741A-EA41-9332-0A1AB9BEBE92}"/>
              </a:ext>
            </a:extLst>
          </p:cNvPr>
          <p:cNvSpPr>
            <a:spLocks noGrp="1"/>
          </p:cNvSpPr>
          <p:nvPr>
            <p:ph type="body" sz="quarter" idx="16"/>
          </p:nvPr>
        </p:nvSpPr>
        <p:spPr>
          <a:xfrm>
            <a:off x="990600" y="2149602"/>
            <a:ext cx="10287000" cy="3946398"/>
          </a:xfrm>
        </p:spPr>
        <p:txBody>
          <a:bodyPr>
            <a:normAutofit/>
          </a:bodyPr>
          <a:lstStyle/>
          <a:p>
            <a:r>
              <a:rPr lang="en-US" dirty="0"/>
              <a:t>JWA is one of the most noise sensitive airports in the United States, and is located in the center of Orange County, California with residential areas in close proximity</a:t>
            </a:r>
          </a:p>
          <a:p>
            <a:r>
              <a:rPr lang="en-US" dirty="0"/>
              <a:t>To mitigate potential noise impacts from aircraft operations and to enhance compatibility with surrounding communities, the Airport maintains some of the most stringent noise regulations in the country</a:t>
            </a:r>
          </a:p>
          <a:p>
            <a:r>
              <a:rPr lang="en-US" dirty="0"/>
              <a:t>The General Aviation Noise Ordinance (GANO) has been adopted by the County of Orange to regulate the hours of operation and the maximum permitted noise levels associated with general aviation operations </a:t>
            </a:r>
          </a:p>
          <a:p>
            <a:r>
              <a:rPr lang="en-US" dirty="0"/>
              <a:t>Compliance with the GANO is mandatory</a:t>
            </a:r>
            <a:r>
              <a:rPr lang="en-US" b="1" dirty="0"/>
              <a:t> </a:t>
            </a:r>
            <a:r>
              <a:rPr lang="en-US" dirty="0"/>
              <a:t>unless deviations are made necessary by Air Traffic Control instructions, a medical or in-flight emergency, or other safety considerations </a:t>
            </a:r>
          </a:p>
          <a:p>
            <a:r>
              <a:rPr lang="en-US" dirty="0"/>
              <a:t>Fly Friendly scoring does not overrule or mitigate noise violations issued under the GANO</a:t>
            </a:r>
          </a:p>
          <a:p>
            <a:endParaRPr lang="en-US" dirty="0"/>
          </a:p>
        </p:txBody>
      </p:sp>
      <p:sp>
        <p:nvSpPr>
          <p:cNvPr id="3" name="Title 2">
            <a:extLst>
              <a:ext uri="{FF2B5EF4-FFF2-40B4-BE49-F238E27FC236}">
                <a16:creationId xmlns:a16="http://schemas.microsoft.com/office/drawing/2014/main" id="{BA842A00-0F17-0F47-B6D8-E6C97745BBA6}"/>
              </a:ext>
            </a:extLst>
          </p:cNvPr>
          <p:cNvSpPr>
            <a:spLocks noGrp="1"/>
          </p:cNvSpPr>
          <p:nvPr>
            <p:ph type="title"/>
          </p:nvPr>
        </p:nvSpPr>
        <p:spPr/>
        <p:txBody>
          <a:bodyPr/>
          <a:lstStyle/>
          <a:p>
            <a:r>
              <a:rPr lang="en-US" dirty="0"/>
              <a:t>Introduction to Noise Abatement at JWA </a:t>
            </a:r>
          </a:p>
        </p:txBody>
      </p:sp>
      <p:sp>
        <p:nvSpPr>
          <p:cNvPr id="4" name="Slide Number Placeholder 3">
            <a:extLst>
              <a:ext uri="{FF2B5EF4-FFF2-40B4-BE49-F238E27FC236}">
                <a16:creationId xmlns:a16="http://schemas.microsoft.com/office/drawing/2014/main" id="{68D6E925-CB1C-6448-99B1-88191E07243E}"/>
              </a:ext>
            </a:extLst>
          </p:cNvPr>
          <p:cNvSpPr>
            <a:spLocks noGrp="1"/>
          </p:cNvSpPr>
          <p:nvPr>
            <p:ph type="sldNum" sz="quarter" idx="15"/>
          </p:nvPr>
        </p:nvSpPr>
        <p:spPr/>
        <p:txBody>
          <a:bodyPr/>
          <a:lstStyle/>
          <a:p>
            <a:fld id="{2426060B-CBC2-8F42-BAAC-400F70201591}" type="slidenum">
              <a:rPr lang="en-US" smtClean="0"/>
              <a:pPr/>
              <a:t>4</a:t>
            </a:fld>
            <a:endParaRPr lang="en-US" dirty="0"/>
          </a:p>
        </p:txBody>
      </p:sp>
    </p:spTree>
    <p:extLst>
      <p:ext uri="{BB962C8B-B14F-4D97-AF65-F5344CB8AC3E}">
        <p14:creationId xmlns:p14="http://schemas.microsoft.com/office/powerpoint/2010/main" val="253503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954112" y="2149602"/>
            <a:ext cx="6324600" cy="3565398"/>
          </a:xfrm>
        </p:spPr>
        <p:txBody>
          <a:bodyPr>
            <a:normAutofit/>
          </a:bodyPr>
          <a:lstStyle/>
          <a:p>
            <a:r>
              <a:rPr lang="en-US" dirty="0"/>
              <a:t>To access a list of frequently asked questions about noise abatement at JWA, please visit </a:t>
            </a:r>
            <a:r>
              <a:rPr lang="en-US" u="sng" dirty="0">
                <a:hlinkClick r:id="rId2"/>
              </a:rPr>
              <a:t>https://www.ocair.com/about/administration/access-noise/access-noise-faqs/</a:t>
            </a:r>
            <a:endParaRPr lang="en-US" dirty="0"/>
          </a:p>
          <a:p>
            <a:r>
              <a:rPr lang="en-US" dirty="0"/>
              <a:t>JWA’s GA Noise Abatement Guide is available to view and download</a:t>
            </a:r>
            <a:br>
              <a:rPr lang="en-US" dirty="0"/>
            </a:br>
            <a:r>
              <a:rPr lang="en-US" dirty="0"/>
              <a:t>at </a:t>
            </a:r>
            <a:r>
              <a:rPr lang="en-US" dirty="0">
                <a:hlinkClick r:id="rId3"/>
              </a:rPr>
              <a:t>www.ocair.com/business/general-aviation/pilot-information/noise-abatement/</a:t>
            </a:r>
            <a:endParaRPr lang="en-US" dirty="0"/>
          </a:p>
          <a:p>
            <a:r>
              <a:rPr lang="en-US" dirty="0"/>
              <a:t>To reach the Access &amp; Noise Office with questions, please call (949) 252-5185 </a:t>
            </a:r>
          </a:p>
          <a:p>
            <a:endParaRPr lang="en-US" dirty="0"/>
          </a:p>
        </p:txBody>
      </p:sp>
      <p:sp>
        <p:nvSpPr>
          <p:cNvPr id="3" name="Title 2"/>
          <p:cNvSpPr>
            <a:spLocks noGrp="1"/>
          </p:cNvSpPr>
          <p:nvPr>
            <p:ph type="title"/>
          </p:nvPr>
        </p:nvSpPr>
        <p:spPr/>
        <p:txBody>
          <a:bodyPr/>
          <a:lstStyle/>
          <a:p>
            <a:r>
              <a:rPr lang="en-US" dirty="0"/>
              <a:t>Noise Abatement Resources</a:t>
            </a:r>
          </a:p>
        </p:txBody>
      </p:sp>
      <p:sp>
        <p:nvSpPr>
          <p:cNvPr id="4" name="Slide Number Placeholder 3"/>
          <p:cNvSpPr>
            <a:spLocks noGrp="1"/>
          </p:cNvSpPr>
          <p:nvPr>
            <p:ph type="sldNum" sz="quarter" idx="15"/>
          </p:nvPr>
        </p:nvSpPr>
        <p:spPr/>
        <p:txBody>
          <a:bodyPr/>
          <a:lstStyle/>
          <a:p>
            <a:fld id="{2426060B-CBC2-8F42-BAAC-400F70201591}" type="slidenum">
              <a:rPr lang="en-US" smtClean="0"/>
              <a:pPr/>
              <a:t>5</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08" y="1149608"/>
            <a:ext cx="3364607" cy="4192574"/>
          </a:xfrm>
          <a:prstGeom prst="rect">
            <a:avLst/>
          </a:prstGeom>
        </p:spPr>
      </p:pic>
    </p:spTree>
    <p:extLst>
      <p:ext uri="{BB962C8B-B14F-4D97-AF65-F5344CB8AC3E}">
        <p14:creationId xmlns:p14="http://schemas.microsoft.com/office/powerpoint/2010/main" val="332625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4CB781-741A-EA41-9332-0A1AB9BEBE92}"/>
              </a:ext>
            </a:extLst>
          </p:cNvPr>
          <p:cNvSpPr>
            <a:spLocks noGrp="1"/>
          </p:cNvSpPr>
          <p:nvPr>
            <p:ph type="body" sz="quarter" idx="16"/>
          </p:nvPr>
        </p:nvSpPr>
        <p:spPr>
          <a:xfrm>
            <a:off x="990600" y="2149602"/>
            <a:ext cx="10287000" cy="4251198"/>
          </a:xfrm>
        </p:spPr>
        <p:txBody>
          <a:bodyPr>
            <a:normAutofit/>
          </a:bodyPr>
          <a:lstStyle/>
          <a:p>
            <a:pPr marL="0" indent="0">
              <a:buNone/>
            </a:pPr>
            <a:r>
              <a:rPr lang="en-US" dirty="0"/>
              <a:t>Scoring is based on the following four elements: </a:t>
            </a:r>
          </a:p>
          <a:p>
            <a:pPr marL="0" indent="0">
              <a:buNone/>
            </a:pPr>
            <a:r>
              <a:rPr lang="en-US" i="1" dirty="0"/>
              <a:t>(Detailed scoring methodology is available at </a:t>
            </a:r>
            <a:r>
              <a:rPr lang="en-US" i="1" dirty="0">
                <a:hlinkClick r:id="rId2"/>
              </a:rPr>
              <a:t>www.ocair.com/FlyFriendly</a:t>
            </a:r>
            <a:r>
              <a:rPr lang="en-US" i="1" dirty="0"/>
              <a:t>)   </a:t>
            </a:r>
          </a:p>
          <a:p>
            <a:pPr marL="0" indent="0">
              <a:buNone/>
            </a:pPr>
            <a:r>
              <a:rPr lang="en-US" u="sng" dirty="0"/>
              <a:t>Quietest Departures:</a:t>
            </a:r>
            <a:r>
              <a:rPr lang="en-US" dirty="0"/>
              <a:t> Awards points to operators based on the amount of measurable noise on departure over the full calendar year, as verified by the Airport’s noise monitoring system data</a:t>
            </a:r>
          </a:p>
          <a:p>
            <a:r>
              <a:rPr lang="en-US" dirty="0"/>
              <a:t>Ways to achieve reduced noise include, but are not limited to:</a:t>
            </a:r>
            <a:endParaRPr lang="en-US" sz="1600" dirty="0"/>
          </a:p>
          <a:p>
            <a:pPr lvl="1">
              <a:buFont typeface="Courier New" panose="02070309020205020404" pitchFamily="49" charset="0"/>
              <a:buChar char="o"/>
            </a:pPr>
            <a:r>
              <a:rPr lang="en-US" dirty="0"/>
              <a:t>Technical modifications to existing aircraft and acquiring/utilizing newer, quieter equipment </a:t>
            </a:r>
            <a:endParaRPr lang="en-US" sz="1600" dirty="0"/>
          </a:p>
          <a:p>
            <a:pPr lvl="1">
              <a:buFont typeface="Courier New" panose="02070309020205020404" pitchFamily="49" charset="0"/>
              <a:buChar char="o"/>
            </a:pPr>
            <a:r>
              <a:rPr lang="en-US" dirty="0"/>
              <a:t>Operational modifications such as choosing to fly in accordance with the quietest GA jet departure procedure for JWA: the National Business Aviation Association’s (NBAA) Standard Noise Abatement Departure Procedure (NADP)</a:t>
            </a:r>
            <a:endParaRPr lang="en-US" sz="1600" dirty="0"/>
          </a:p>
          <a:p>
            <a:pPr lvl="2"/>
            <a:r>
              <a:rPr lang="en-US" dirty="0"/>
              <a:t>If pilots voluntarily fly this procedure, community members under and near the flight path between JWA and the shoreline will experience less noise</a:t>
            </a:r>
          </a:p>
          <a:p>
            <a:endParaRPr lang="en-US" dirty="0"/>
          </a:p>
        </p:txBody>
      </p:sp>
      <p:sp>
        <p:nvSpPr>
          <p:cNvPr id="3" name="Title 2">
            <a:extLst>
              <a:ext uri="{FF2B5EF4-FFF2-40B4-BE49-F238E27FC236}">
                <a16:creationId xmlns:a16="http://schemas.microsoft.com/office/drawing/2014/main" id="{BA842A00-0F17-0F47-B6D8-E6C97745BBA6}"/>
              </a:ext>
            </a:extLst>
          </p:cNvPr>
          <p:cNvSpPr>
            <a:spLocks noGrp="1"/>
          </p:cNvSpPr>
          <p:nvPr>
            <p:ph type="title"/>
          </p:nvPr>
        </p:nvSpPr>
        <p:spPr/>
        <p:txBody>
          <a:bodyPr/>
          <a:lstStyle/>
          <a:p>
            <a:r>
              <a:rPr lang="en-US" dirty="0"/>
              <a:t>Fly Friendly Scoring Elements</a:t>
            </a:r>
          </a:p>
        </p:txBody>
      </p:sp>
      <p:sp>
        <p:nvSpPr>
          <p:cNvPr id="4" name="Slide Number Placeholder 3">
            <a:extLst>
              <a:ext uri="{FF2B5EF4-FFF2-40B4-BE49-F238E27FC236}">
                <a16:creationId xmlns:a16="http://schemas.microsoft.com/office/drawing/2014/main" id="{68D6E925-CB1C-6448-99B1-88191E07243E}"/>
              </a:ext>
            </a:extLst>
          </p:cNvPr>
          <p:cNvSpPr>
            <a:spLocks noGrp="1"/>
          </p:cNvSpPr>
          <p:nvPr>
            <p:ph type="sldNum" sz="quarter" idx="15"/>
          </p:nvPr>
        </p:nvSpPr>
        <p:spPr/>
        <p:txBody>
          <a:bodyPr/>
          <a:lstStyle/>
          <a:p>
            <a:fld id="{2426060B-CBC2-8F42-BAAC-400F70201591}" type="slidenum">
              <a:rPr lang="en-US" smtClean="0"/>
              <a:pPr/>
              <a:t>6</a:t>
            </a:fld>
            <a:endParaRPr lang="en-US" dirty="0"/>
          </a:p>
        </p:txBody>
      </p:sp>
    </p:spTree>
    <p:extLst>
      <p:ext uri="{BB962C8B-B14F-4D97-AF65-F5344CB8AC3E}">
        <p14:creationId xmlns:p14="http://schemas.microsoft.com/office/powerpoint/2010/main" val="140397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B8E36-792A-324B-B31A-B223DC723BCD}"/>
              </a:ext>
            </a:extLst>
          </p:cNvPr>
          <p:cNvSpPr>
            <a:spLocks noGrp="1"/>
          </p:cNvSpPr>
          <p:nvPr>
            <p:ph type="body" sz="quarter" idx="16"/>
          </p:nvPr>
        </p:nvSpPr>
        <p:spPr/>
        <p:txBody>
          <a:bodyPr>
            <a:normAutofit/>
          </a:bodyPr>
          <a:lstStyle/>
          <a:p>
            <a:pPr lvl="0"/>
            <a:endParaRPr lang="en-US" dirty="0"/>
          </a:p>
          <a:p>
            <a:pPr lvl="0"/>
            <a:endParaRPr lang="en-US" dirty="0"/>
          </a:p>
        </p:txBody>
      </p:sp>
      <p:sp>
        <p:nvSpPr>
          <p:cNvPr id="3" name="Title 2">
            <a:extLst>
              <a:ext uri="{FF2B5EF4-FFF2-40B4-BE49-F238E27FC236}">
                <a16:creationId xmlns:a16="http://schemas.microsoft.com/office/drawing/2014/main" id="{E060FEAE-D4AA-8241-A0FE-E81DB73D9B41}"/>
              </a:ext>
            </a:extLst>
          </p:cNvPr>
          <p:cNvSpPr>
            <a:spLocks noGrp="1"/>
          </p:cNvSpPr>
          <p:nvPr>
            <p:ph type="title"/>
          </p:nvPr>
        </p:nvSpPr>
        <p:spPr/>
        <p:txBody>
          <a:bodyPr/>
          <a:lstStyle/>
          <a:p>
            <a:r>
              <a:rPr lang="en-US" dirty="0"/>
              <a:t>Quietest Departures (cont.)</a:t>
            </a:r>
          </a:p>
        </p:txBody>
      </p:sp>
      <p:sp>
        <p:nvSpPr>
          <p:cNvPr id="4" name="Slide Number Placeholder 3">
            <a:extLst>
              <a:ext uri="{FF2B5EF4-FFF2-40B4-BE49-F238E27FC236}">
                <a16:creationId xmlns:a16="http://schemas.microsoft.com/office/drawing/2014/main" id="{4AA6E8A6-4376-3740-AAD4-9D5A997BD8D8}"/>
              </a:ext>
            </a:extLst>
          </p:cNvPr>
          <p:cNvSpPr>
            <a:spLocks noGrp="1"/>
          </p:cNvSpPr>
          <p:nvPr>
            <p:ph type="sldNum" sz="quarter" idx="15"/>
          </p:nvPr>
        </p:nvSpPr>
        <p:spPr/>
        <p:txBody>
          <a:bodyPr/>
          <a:lstStyle/>
          <a:p>
            <a:fld id="{2426060B-CBC2-8F42-BAAC-400F70201591}" type="slidenum">
              <a:rPr lang="en-US" smtClean="0"/>
              <a:pPr/>
              <a:t>7</a:t>
            </a:fld>
            <a:endParaRPr lang="en-US" dirty="0"/>
          </a:p>
        </p:txBody>
      </p:sp>
      <p:sp>
        <p:nvSpPr>
          <p:cNvPr id="9" name="Rectangle 8"/>
          <p:cNvSpPr/>
          <p:nvPr/>
        </p:nvSpPr>
        <p:spPr>
          <a:xfrm>
            <a:off x="4038600" y="1943928"/>
            <a:ext cx="7813031" cy="4214102"/>
          </a:xfrm>
          <a:prstGeom prst="rect">
            <a:avLst/>
          </a:prstGeom>
        </p:spPr>
        <p:txBody>
          <a:bodyPr wrap="square">
            <a:spAutoFit/>
          </a:bodyPr>
          <a:lstStyle/>
          <a:p>
            <a:pPr>
              <a:lnSpc>
                <a:spcPct val="107000"/>
              </a:lnSpc>
              <a:spcAft>
                <a:spcPts val="800"/>
              </a:spcAft>
            </a:pPr>
            <a:r>
              <a:rPr lang="en-US" b="1" dirty="0">
                <a:latin typeface="Arial" panose="020B0604020202020204" pitchFamily="34" charset="0"/>
                <a:ea typeface="Calibri" panose="020F0502020204030204" pitchFamily="34" charset="0"/>
                <a:cs typeface="Times New Roman" panose="02020603050405020304" pitchFamily="18" charset="0"/>
              </a:rPr>
              <a:t>Instructions for Pilots*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400" dirty="0"/>
              <a:t>Climb at maximum practical rate not to exceed V2+20 KIAS (maximum pitch attitude 20 degrees) to 1,000 feet AAE in takeoff configuration at takeoff thrust.</a:t>
            </a:r>
          </a:p>
          <a:p>
            <a:pPr marL="342900" indent="-342900">
              <a:buFont typeface="+mj-lt"/>
              <a:buAutoNum type="arabicPeriod"/>
            </a:pPr>
            <a:endParaRPr lang="en-US" sz="1400" dirty="0"/>
          </a:p>
          <a:p>
            <a:pPr marL="342900" indent="-342900">
              <a:buFont typeface="+mj-lt"/>
              <a:buAutoNum type="arabicPeriod"/>
            </a:pPr>
            <a:r>
              <a:rPr lang="en-US" sz="1400" dirty="0"/>
              <a:t>At 1,000 feet AAE, begin acceleration to final segment speed (VFS or VFTO) and retract flaps. Reduce to a quiet climb power setting while maintaining a rate of climb necessary to comply with IFR departure procedure, otherwise a maximum of 1,000 FPM at an airspeed not to exceed 190 KIAS, until reaching 3,000 feet AAE. If ATC requires level off prior to reaching NADP termination height, power must be reduced so as not to exceed 190 KIAS.</a:t>
            </a:r>
          </a:p>
          <a:p>
            <a:pPr marL="342900" indent="-342900">
              <a:buFont typeface="+mj-lt"/>
              <a:buAutoNum type="arabicPeriod"/>
            </a:pPr>
            <a:endParaRPr lang="en-US" sz="1400" dirty="0"/>
          </a:p>
          <a:p>
            <a:pPr marL="342900" indent="-342900">
              <a:buFont typeface="+mj-lt"/>
              <a:buAutoNum type="arabicPeriod"/>
            </a:pPr>
            <a:r>
              <a:rPr lang="en-US" sz="1400" dirty="0"/>
              <a:t>Above 3,000 feet AAE resume normal climb schedule with gradual application of climb power.</a:t>
            </a:r>
          </a:p>
          <a:p>
            <a:pPr marL="342900" indent="-342900">
              <a:buFont typeface="+mj-lt"/>
              <a:buAutoNum type="arabicPeriod"/>
            </a:pPr>
            <a:endParaRPr lang="en-US" sz="1400" dirty="0"/>
          </a:p>
          <a:p>
            <a:pPr marL="342900" indent="-342900">
              <a:buFont typeface="+mj-lt"/>
              <a:buAutoNum type="arabicPeriod"/>
            </a:pPr>
            <a:r>
              <a:rPr lang="en-US" sz="1400" dirty="0"/>
              <a:t>Ensure compliance with applicable IFR climb and airspeed requirements at all times.</a:t>
            </a:r>
          </a:p>
          <a:p>
            <a:pPr marL="342900" marR="0" lvl="0" indent="-342900">
              <a:lnSpc>
                <a:spcPct val="107000"/>
              </a:lnSpc>
              <a:spcBef>
                <a:spcPts val="0"/>
              </a:spcBef>
              <a:spcAft>
                <a:spcPts val="0"/>
              </a:spcAft>
              <a:buFont typeface="Symbol" panose="05050102010706020507" pitchFamily="18" charset="2"/>
              <a:buChar char=""/>
            </a:pPr>
            <a:endParaRPr lang="en-US" sz="1400" dirty="0">
              <a:effectLst/>
              <a:ea typeface="Calibri" panose="020F0502020204030204" pitchFamily="34" charset="0"/>
              <a:cs typeface="Times New Roman" panose="02020603050405020304" pitchFamily="18" charset="0"/>
            </a:endParaRPr>
          </a:p>
          <a:p>
            <a:pPr algn="ctr">
              <a:lnSpc>
                <a:spcPct val="107000"/>
              </a:lnSpc>
            </a:pPr>
            <a:r>
              <a:rPr lang="en-US" sz="1400" dirty="0"/>
              <a:t>*</a:t>
            </a:r>
            <a:r>
              <a:rPr lang="en-US" sz="1400" b="1" i="1" dirty="0"/>
              <a:t>Noise abatement procedures should only be used when </a:t>
            </a:r>
          </a:p>
          <a:p>
            <a:pPr algn="ctr">
              <a:lnSpc>
                <a:spcPct val="107000"/>
              </a:lnSpc>
            </a:pPr>
            <a:r>
              <a:rPr lang="en-US" sz="1400" b="1" i="1" dirty="0"/>
              <a:t>consistent with the safe operation of aircraft</a:t>
            </a:r>
          </a:p>
          <a:p>
            <a:pPr marL="342900" marR="0" lvl="0" indent="-342900">
              <a:lnSpc>
                <a:spcPct val="107000"/>
              </a:lnSpc>
              <a:spcBef>
                <a:spcPts val="0"/>
              </a:spcBef>
              <a:spcAft>
                <a:spcPts val="0"/>
              </a:spcAft>
              <a:buFont typeface="Symbol" panose="05050102010706020507" pitchFamily="18" charset="2"/>
              <a:buChar char=""/>
            </a:pPr>
            <a:endParaRPr lang="en-US" sz="1400" dirty="0">
              <a:effectLs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998723"/>
            <a:ext cx="2836405" cy="3792477"/>
          </a:xfrm>
          <a:prstGeom prst="rect">
            <a:avLst/>
          </a:prstGeom>
        </p:spPr>
      </p:pic>
    </p:spTree>
    <p:extLst>
      <p:ext uri="{BB962C8B-B14F-4D97-AF65-F5344CB8AC3E}">
        <p14:creationId xmlns:p14="http://schemas.microsoft.com/office/powerpoint/2010/main" val="181360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7124C-85B8-6D44-B198-4D782F882FB6}"/>
              </a:ext>
            </a:extLst>
          </p:cNvPr>
          <p:cNvSpPr>
            <a:spLocks noGrp="1"/>
          </p:cNvSpPr>
          <p:nvPr>
            <p:ph type="body" sz="quarter" idx="14"/>
          </p:nvPr>
        </p:nvSpPr>
        <p:spPr>
          <a:xfrm>
            <a:off x="991712" y="2149602"/>
            <a:ext cx="6324600" cy="4403598"/>
          </a:xfrm>
        </p:spPr>
        <p:txBody>
          <a:bodyPr/>
          <a:lstStyle/>
          <a:p>
            <a:pPr marL="0" lvl="0" indent="0">
              <a:lnSpc>
                <a:spcPct val="100000"/>
              </a:lnSpc>
              <a:buNone/>
            </a:pPr>
            <a:r>
              <a:rPr lang="en-US" dirty="0"/>
              <a:t>GA aircraft can operate at JWA 24 hours a day, as long as they comply with applicable noise limits. This component of the program awards points to GA jet operators who voluntarily reduce their number of flights, when safely possible, during the nighttime/early-morning hours of:</a:t>
            </a:r>
          </a:p>
          <a:p>
            <a:pPr lvl="0">
              <a:lnSpc>
                <a:spcPct val="100000"/>
              </a:lnSpc>
            </a:pPr>
            <a:r>
              <a:rPr lang="en-US" dirty="0"/>
              <a:t>Departures: 10 p.m. to 7 a.m. Monday through Saturday and 8 a.m. Sunday</a:t>
            </a:r>
          </a:p>
          <a:p>
            <a:pPr lvl="0">
              <a:lnSpc>
                <a:spcPct val="100000"/>
              </a:lnSpc>
            </a:pPr>
            <a:r>
              <a:rPr lang="en-US" dirty="0"/>
              <a:t>Arrivals: 11 p.m. to 7 a.m. Monday through Saturday and 8 a.m. Sunday</a:t>
            </a:r>
          </a:p>
          <a:p>
            <a:pPr marL="0" indent="0">
              <a:buNone/>
            </a:pPr>
            <a:endParaRPr lang="en-US" dirty="0"/>
          </a:p>
        </p:txBody>
      </p:sp>
      <p:sp>
        <p:nvSpPr>
          <p:cNvPr id="3" name="Title 2">
            <a:extLst>
              <a:ext uri="{FF2B5EF4-FFF2-40B4-BE49-F238E27FC236}">
                <a16:creationId xmlns:a16="http://schemas.microsoft.com/office/drawing/2014/main" id="{89182C33-2C62-474C-9463-15FDA92D4A47}"/>
              </a:ext>
            </a:extLst>
          </p:cNvPr>
          <p:cNvSpPr>
            <a:spLocks noGrp="1"/>
          </p:cNvSpPr>
          <p:nvPr>
            <p:ph type="title"/>
          </p:nvPr>
        </p:nvSpPr>
        <p:spPr/>
        <p:txBody>
          <a:bodyPr/>
          <a:lstStyle/>
          <a:p>
            <a:pPr marL="0" lvl="0" indent="0">
              <a:lnSpc>
                <a:spcPct val="100000"/>
              </a:lnSpc>
            </a:pPr>
            <a:r>
              <a:rPr lang="en-US" dirty="0"/>
              <a:t>Nighttime Noise Reduction</a:t>
            </a:r>
          </a:p>
        </p:txBody>
      </p:sp>
      <p:sp>
        <p:nvSpPr>
          <p:cNvPr id="4" name="Slide Number Placeholder 3">
            <a:extLst>
              <a:ext uri="{FF2B5EF4-FFF2-40B4-BE49-F238E27FC236}">
                <a16:creationId xmlns:a16="http://schemas.microsoft.com/office/drawing/2014/main" id="{530567D3-F8F9-B34B-8321-5664CABDE687}"/>
              </a:ext>
            </a:extLst>
          </p:cNvPr>
          <p:cNvSpPr>
            <a:spLocks noGrp="1"/>
          </p:cNvSpPr>
          <p:nvPr>
            <p:ph type="sldNum" sz="quarter" idx="15"/>
          </p:nvPr>
        </p:nvSpPr>
        <p:spPr/>
        <p:txBody>
          <a:bodyPr/>
          <a:lstStyle/>
          <a:p>
            <a:fld id="{2426060B-CBC2-8F42-BAAC-400F70201591}" type="slidenum">
              <a:rPr lang="en-US" smtClean="0"/>
              <a:pPr/>
              <a:t>8</a:t>
            </a:fld>
            <a:endParaRPr lang="en-US" dirty="0"/>
          </a:p>
        </p:txBody>
      </p:sp>
    </p:spTree>
    <p:extLst>
      <p:ext uri="{BB962C8B-B14F-4D97-AF65-F5344CB8AC3E}">
        <p14:creationId xmlns:p14="http://schemas.microsoft.com/office/powerpoint/2010/main" val="392246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4CB781-741A-EA41-9332-0A1AB9BEBE92}"/>
              </a:ext>
            </a:extLst>
          </p:cNvPr>
          <p:cNvSpPr>
            <a:spLocks noGrp="1"/>
          </p:cNvSpPr>
          <p:nvPr>
            <p:ph type="body" sz="quarter" idx="16"/>
          </p:nvPr>
        </p:nvSpPr>
        <p:spPr>
          <a:xfrm>
            <a:off x="990600" y="2149602"/>
            <a:ext cx="10287000" cy="4251198"/>
          </a:xfrm>
        </p:spPr>
        <p:txBody>
          <a:bodyPr>
            <a:normAutofit/>
          </a:bodyPr>
          <a:lstStyle/>
          <a:p>
            <a:pPr lvl="0"/>
            <a:r>
              <a:rPr lang="en-US" dirty="0"/>
              <a:t>Awards bonus points to operators who contribute up to $4,500 per calendar year to support:</a:t>
            </a:r>
          </a:p>
          <a:p>
            <a:pPr lvl="1">
              <a:buFont typeface="Courier New" panose="02070309020205020404" pitchFamily="49" charset="0"/>
              <a:buChar char="o"/>
            </a:pPr>
            <a:r>
              <a:rPr lang="en-US" dirty="0"/>
              <a:t>The production of native plants for use in ecological restoration and habitat enhancement projects in canyon areas impacted by wildfires through the Irvine Ranch Conservancy at </a:t>
            </a:r>
            <a:r>
              <a:rPr lang="en-US" u="sng" dirty="0">
                <a:hlinkClick r:id="rId2"/>
              </a:rPr>
              <a:t>http://www.irconservancy.org/donate.html</a:t>
            </a:r>
            <a:r>
              <a:rPr lang="en-US" dirty="0"/>
              <a:t>; or</a:t>
            </a:r>
          </a:p>
          <a:p>
            <a:pPr lvl="1">
              <a:buFont typeface="Courier New" panose="02070309020205020404" pitchFamily="49" charset="0"/>
              <a:buChar char="o"/>
            </a:pPr>
            <a:r>
              <a:rPr lang="en-US" dirty="0"/>
              <a:t>The restoration of native wetland habitats in the Newport Bay Ecological Reserve and Nature Preserve through the Newport Bay Conservancy at </a:t>
            </a:r>
            <a:r>
              <a:rPr lang="en-US" u="sng" dirty="0">
                <a:hlinkClick r:id="rId3"/>
              </a:rPr>
              <a:t>https://newportbay.org/home/transactions/donate/</a:t>
            </a:r>
            <a:endParaRPr lang="en-US" u="sng" dirty="0"/>
          </a:p>
          <a:p>
            <a:r>
              <a:rPr lang="en-US" dirty="0"/>
              <a:t>Keeping these beautiful, biologically-diverse ecosystems healthy helps provide all Orange County residents with cleaner air, water and abundant recreational opportunities while offsetting some pollution impacts from aircraft</a:t>
            </a:r>
          </a:p>
          <a:p>
            <a:r>
              <a:rPr lang="en-US" dirty="0"/>
              <a:t>Learn more at </a:t>
            </a:r>
            <a:r>
              <a:rPr lang="en-US" dirty="0">
                <a:hlinkClick r:id="rId4"/>
              </a:rPr>
              <a:t>www.ocair.com/FlyFriendly</a:t>
            </a:r>
            <a:endParaRPr lang="en-US" dirty="0"/>
          </a:p>
          <a:p>
            <a:endParaRPr lang="en-US" dirty="0"/>
          </a:p>
          <a:p>
            <a:endParaRPr lang="en-US" dirty="0"/>
          </a:p>
        </p:txBody>
      </p:sp>
      <p:sp>
        <p:nvSpPr>
          <p:cNvPr id="3" name="Title 2">
            <a:extLst>
              <a:ext uri="{FF2B5EF4-FFF2-40B4-BE49-F238E27FC236}">
                <a16:creationId xmlns:a16="http://schemas.microsoft.com/office/drawing/2014/main" id="{BA842A00-0F17-0F47-B6D8-E6C97745BBA6}"/>
              </a:ext>
            </a:extLst>
          </p:cNvPr>
          <p:cNvSpPr>
            <a:spLocks noGrp="1"/>
          </p:cNvSpPr>
          <p:nvPr>
            <p:ph type="title"/>
          </p:nvPr>
        </p:nvSpPr>
        <p:spPr/>
        <p:txBody>
          <a:bodyPr/>
          <a:lstStyle/>
          <a:p>
            <a:r>
              <a:rPr lang="en-US" dirty="0"/>
              <a:t>Environmental Stewardship &amp; Sustainability</a:t>
            </a:r>
          </a:p>
        </p:txBody>
      </p:sp>
      <p:sp>
        <p:nvSpPr>
          <p:cNvPr id="4" name="Slide Number Placeholder 3">
            <a:extLst>
              <a:ext uri="{FF2B5EF4-FFF2-40B4-BE49-F238E27FC236}">
                <a16:creationId xmlns:a16="http://schemas.microsoft.com/office/drawing/2014/main" id="{68D6E925-CB1C-6448-99B1-88191E07243E}"/>
              </a:ext>
            </a:extLst>
          </p:cNvPr>
          <p:cNvSpPr>
            <a:spLocks noGrp="1"/>
          </p:cNvSpPr>
          <p:nvPr>
            <p:ph type="sldNum" sz="quarter" idx="15"/>
          </p:nvPr>
        </p:nvSpPr>
        <p:spPr/>
        <p:txBody>
          <a:bodyPr/>
          <a:lstStyle/>
          <a:p>
            <a:fld id="{2426060B-CBC2-8F42-BAAC-400F70201591}" type="slidenum">
              <a:rPr lang="en-US" smtClean="0"/>
              <a:pPr/>
              <a:t>9</a:t>
            </a:fld>
            <a:endParaRPr lang="en-US" dirty="0"/>
          </a:p>
        </p:txBody>
      </p:sp>
    </p:spTree>
    <p:extLst>
      <p:ext uri="{BB962C8B-B14F-4D97-AF65-F5344CB8AC3E}">
        <p14:creationId xmlns:p14="http://schemas.microsoft.com/office/powerpoint/2010/main" val="4008395767"/>
      </p:ext>
    </p:extLst>
  </p:cSld>
  <p:clrMapOvr>
    <a:masterClrMapping/>
  </p:clrMapOvr>
</p:sld>
</file>

<file path=ppt/theme/theme1.xml><?xml version="1.0" encoding="utf-8"?>
<a:theme xmlns:a="http://schemas.openxmlformats.org/drawingml/2006/main" name="Office Theme">
  <a:themeElements>
    <a:clrScheme name="JWA 1">
      <a:dk1>
        <a:srgbClr val="000000"/>
      </a:dk1>
      <a:lt1>
        <a:srgbClr val="FFFFFF"/>
      </a:lt1>
      <a:dk2>
        <a:srgbClr val="44546A"/>
      </a:dk2>
      <a:lt2>
        <a:srgbClr val="E7E6E6"/>
      </a:lt2>
      <a:accent1>
        <a:srgbClr val="06396E"/>
      </a:accent1>
      <a:accent2>
        <a:srgbClr val="0079C1"/>
      </a:accent2>
      <a:accent3>
        <a:srgbClr val="F15930"/>
      </a:accent3>
      <a:accent4>
        <a:srgbClr val="FBB04C"/>
      </a:accent4>
      <a:accent5>
        <a:srgbClr val="FFE6CB"/>
      </a:accent5>
      <a:accent6>
        <a:srgbClr val="F3F3F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WA_PPTemplate-widescreen" id="{976AA454-30B0-7D4D-95AA-875AFC708C3B}" vid="{D7D82AB3-127D-4642-968A-324073451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65A14AAF414849B92CB10E49BD1586" ma:contentTypeVersion="15" ma:contentTypeDescription="Create a new document." ma:contentTypeScope="" ma:versionID="33894f85fe7f1ed5d4c13d67ac90f6b4">
  <xsd:schema xmlns:xsd="http://www.w3.org/2001/XMLSchema" xmlns:xs="http://www.w3.org/2001/XMLSchema" xmlns:p="http://schemas.microsoft.com/office/2006/metadata/properties" xmlns:ns2="c51f7c11-b8ed-4b07-a5e2-6e61161affc6" xmlns:ns3="cdb8f774-618e-4a77-9a42-dc963008bedb" targetNamespace="http://schemas.microsoft.com/office/2006/metadata/properties" ma:root="true" ma:fieldsID="cf304d103a7339e35165d47ef37e5a21" ns2:_="" ns3:_="">
    <xsd:import namespace="c51f7c11-b8ed-4b07-a5e2-6e61161affc6"/>
    <xsd:import namespace="cdb8f774-618e-4a77-9a42-dc963008be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f7c11-b8ed-4b07-a5e2-6e61161a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a7e1de9-6f95-4e6a-8df8-200fad8b97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b8f774-618e-4a77-9a42-dc963008bed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267e4ef-d60d-4ff3-877d-d5a44aefd186}" ma:internalName="TaxCatchAll" ma:showField="CatchAllData" ma:web="cdb8f774-618e-4a77-9a42-dc963008bed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51f7c11-b8ed-4b07-a5e2-6e61161affc6">
      <Terms xmlns="http://schemas.microsoft.com/office/infopath/2007/PartnerControls"/>
    </lcf76f155ced4ddcb4097134ff3c332f>
    <TaxCatchAll xmlns="cdb8f774-618e-4a77-9a42-dc963008bedb" xsi:nil="true"/>
  </documentManagement>
</p:properties>
</file>

<file path=customXml/itemProps1.xml><?xml version="1.0" encoding="utf-8"?>
<ds:datastoreItem xmlns:ds="http://schemas.openxmlformats.org/officeDocument/2006/customXml" ds:itemID="{52C660E8-3730-45D3-9AEB-3BBAB03D0A2E}"/>
</file>

<file path=customXml/itemProps2.xml><?xml version="1.0" encoding="utf-8"?>
<ds:datastoreItem xmlns:ds="http://schemas.openxmlformats.org/officeDocument/2006/customXml" ds:itemID="{A19758F2-F519-46C6-BD58-6271C850D329}"/>
</file>

<file path=customXml/itemProps3.xml><?xml version="1.0" encoding="utf-8"?>
<ds:datastoreItem xmlns:ds="http://schemas.openxmlformats.org/officeDocument/2006/customXml" ds:itemID="{2B65F64E-F51C-4D14-B7B4-B227DBCCCA2B}"/>
</file>

<file path=docProps/app.xml><?xml version="1.0" encoding="utf-8"?>
<Properties xmlns="http://schemas.openxmlformats.org/officeDocument/2006/extended-properties" xmlns:vt="http://schemas.openxmlformats.org/officeDocument/2006/docPropsVTypes">
  <Template>JWA_PPTemplate-widescreen (1)</Template>
  <TotalTime>805</TotalTime>
  <Words>1113</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Next</vt:lpstr>
      <vt:lpstr>Calibri</vt:lpstr>
      <vt:lpstr>Courier New</vt:lpstr>
      <vt:lpstr>Symbol</vt:lpstr>
      <vt:lpstr>Office Theme</vt:lpstr>
      <vt:lpstr>John Wayne Airport  Fly Friendly Program</vt:lpstr>
      <vt:lpstr>John Wayne Airport’s Fly Friendly program  helps care for our surrounding communities by providing education to General Aviation jet operators and celebrating their voluntary efforts to reduce measurable noise and offset impacts on the environment through an annual awards process.  </vt:lpstr>
      <vt:lpstr>Presentation Goals</vt:lpstr>
      <vt:lpstr>Introduction to Noise Abatement at JWA </vt:lpstr>
      <vt:lpstr>Noise Abatement Resources</vt:lpstr>
      <vt:lpstr>Fly Friendly Scoring Elements</vt:lpstr>
      <vt:lpstr>Quietest Departures (cont.)</vt:lpstr>
      <vt:lpstr>Nighttime Noise Reduction</vt:lpstr>
      <vt:lpstr>Environmental Stewardship &amp; Sustainability</vt:lpstr>
      <vt:lpstr>Most Engaging</vt:lpstr>
      <vt:lpstr>Fly Friendly Toolkit</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Unvert, Marisa</dc:creator>
  <cp:lastModifiedBy>Magana, Cristina [JWA]</cp:lastModifiedBy>
  <cp:revision>38</cp:revision>
  <cp:lastPrinted>2022-06-22T20:40:34Z</cp:lastPrinted>
  <dcterms:created xsi:type="dcterms:W3CDTF">2020-06-25T16:02:19Z</dcterms:created>
  <dcterms:modified xsi:type="dcterms:W3CDTF">2023-08-25T22:27:38Z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0x010100C665A14AAF414849B92CB10E49BD1586</vt:lpwstr>
  </property>
</Properties>
</file>